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72" r:id="rId6"/>
    <p:sldId id="275" r:id="rId7"/>
    <p:sldId id="279" r:id="rId8"/>
    <p:sldId id="257" r:id="rId9"/>
    <p:sldId id="278" r:id="rId10"/>
    <p:sldId id="281" r:id="rId11"/>
    <p:sldId id="280" r:id="rId12"/>
    <p:sldId id="290" r:id="rId13"/>
    <p:sldId id="283" r:id="rId14"/>
    <p:sldId id="285" r:id="rId15"/>
    <p:sldId id="286" r:id="rId16"/>
    <p:sldId id="284" r:id="rId17"/>
    <p:sldId id="287" r:id="rId18"/>
    <p:sldId id="288" r:id="rId19"/>
    <p:sldId id="289" r:id="rId20"/>
    <p:sldId id="269" r:id="rId21"/>
  </p:sldIdLst>
  <p:sldSz cx="11879263" cy="6840538"/>
  <p:notesSz cx="6858000" cy="9144000"/>
  <p:custDataLst>
    <p:tags r:id="rId23"/>
  </p:custDataLst>
  <p:defaultTextStyle>
    <a:defPPr>
      <a:defRPr lang="nl-BE"/>
    </a:defPPr>
    <a:lvl1pPr marL="0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1pPr>
    <a:lvl2pPr marL="449245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2pPr>
    <a:lvl3pPr marL="898489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3pPr>
    <a:lvl4pPr marL="1347734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4pPr>
    <a:lvl5pPr marL="1796979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5pPr>
    <a:lvl6pPr marL="2246224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6pPr>
    <a:lvl7pPr marL="2695468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7pPr>
    <a:lvl8pPr marL="3144713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8pPr>
    <a:lvl9pPr marL="3593958" algn="l" defTabSz="898489" rtl="0" eaLnBrk="1" latinLnBrk="0" hangingPunct="1">
      <a:defRPr sz="17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F0B3"/>
    <a:srgbClr val="7BEFB2"/>
    <a:srgbClr val="EFF3F8"/>
    <a:srgbClr val="F8F9FA"/>
    <a:srgbClr val="FAF7F0"/>
    <a:srgbClr val="E5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B91E6-34A7-4F85-9CDF-0EFAA095F781}" v="123" dt="2024-08-25T10:38:48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342" y="102"/>
      </p:cViewPr>
      <p:guideLst>
        <p:guide orient="horz" pos="2155"/>
        <p:guide pos="37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Hagstrom" userId="8777e805-c7ff-4f08-9bd2-0b2860f4aa89" providerId="ADAL" clId="{E7B930D5-8E30-4499-811F-88B1E7639BFB}"/>
    <pc:docChg chg="undo custSel addSld delSld modSld sldOrd">
      <pc:chgData name="Peter Hagstrom" userId="8777e805-c7ff-4f08-9bd2-0b2860f4aa89" providerId="ADAL" clId="{E7B930D5-8E30-4499-811F-88B1E7639BFB}" dt="2024-05-22T14:21:20.337" v="7825" actId="1076"/>
      <pc:docMkLst>
        <pc:docMk/>
      </pc:docMkLst>
      <pc:sldChg chg="modSp mod">
        <pc:chgData name="Peter Hagstrom" userId="8777e805-c7ff-4f08-9bd2-0b2860f4aa89" providerId="ADAL" clId="{E7B930D5-8E30-4499-811F-88B1E7639BFB}" dt="2024-05-21T15:11:26.050" v="7548" actId="6549"/>
        <pc:sldMkLst>
          <pc:docMk/>
          <pc:sldMk cId="2463221591" sldId="256"/>
        </pc:sldMkLst>
        <pc:spChg chg="mod">
          <ac:chgData name="Peter Hagstrom" userId="8777e805-c7ff-4f08-9bd2-0b2860f4aa89" providerId="ADAL" clId="{E7B930D5-8E30-4499-811F-88B1E7639BFB}" dt="2024-05-21T15:11:26.050" v="7548" actId="6549"/>
          <ac:spMkLst>
            <pc:docMk/>
            <pc:sldMk cId="2463221591" sldId="256"/>
            <ac:spMk id="2" creationId="{A98DFEFF-2091-56DD-68B3-793516E1188A}"/>
          </ac:spMkLst>
        </pc:spChg>
        <pc:spChg chg="mod">
          <ac:chgData name="Peter Hagstrom" userId="8777e805-c7ff-4f08-9bd2-0b2860f4aa89" providerId="ADAL" clId="{E7B930D5-8E30-4499-811F-88B1E7639BFB}" dt="2024-05-21T09:17:24.070" v="4499" actId="20577"/>
          <ac:spMkLst>
            <pc:docMk/>
            <pc:sldMk cId="2463221591" sldId="256"/>
            <ac:spMk id="3" creationId="{49FD64CF-08BC-C14B-3467-CC3D0F2A2B8E}"/>
          </ac:spMkLst>
        </pc:spChg>
        <pc:spChg chg="mod">
          <ac:chgData name="Peter Hagstrom" userId="8777e805-c7ff-4f08-9bd2-0b2860f4aa89" providerId="ADAL" clId="{E7B930D5-8E30-4499-811F-88B1E7639BFB}" dt="2024-05-20T13:08:16.802" v="108"/>
          <ac:spMkLst>
            <pc:docMk/>
            <pc:sldMk cId="2463221591" sldId="256"/>
            <ac:spMk id="7" creationId="{661230D8-DB41-8F89-1324-4534E4A44C8A}"/>
          </ac:spMkLst>
        </pc:spChg>
      </pc:sldChg>
      <pc:sldChg chg="addSp modSp">
        <pc:chgData name="Peter Hagstrom" userId="8777e805-c7ff-4f08-9bd2-0b2860f4aa89" providerId="ADAL" clId="{E7B930D5-8E30-4499-811F-88B1E7639BFB}" dt="2024-05-20T13:08:39.457" v="112"/>
        <pc:sldMkLst>
          <pc:docMk/>
          <pc:sldMk cId="2244896278" sldId="257"/>
        </pc:sldMkLst>
        <pc:spChg chg="add mod">
          <ac:chgData name="Peter Hagstrom" userId="8777e805-c7ff-4f08-9bd2-0b2860f4aa89" providerId="ADAL" clId="{E7B930D5-8E30-4499-811F-88B1E7639BFB}" dt="2024-05-20T13:08:32.863" v="110"/>
          <ac:spMkLst>
            <pc:docMk/>
            <pc:sldMk cId="2244896278" sldId="257"/>
            <ac:spMk id="4" creationId="{DF6AAFAA-370B-48FA-77CE-05CE5032C067}"/>
          </ac:spMkLst>
        </pc:spChg>
        <pc:spChg chg="add mod">
          <ac:chgData name="Peter Hagstrom" userId="8777e805-c7ff-4f08-9bd2-0b2860f4aa89" providerId="ADAL" clId="{E7B930D5-8E30-4499-811F-88B1E7639BFB}" dt="2024-05-20T13:08:39.457" v="112"/>
          <ac:spMkLst>
            <pc:docMk/>
            <pc:sldMk cId="2244896278" sldId="257"/>
            <ac:spMk id="5" creationId="{18D25676-878A-D252-4C7F-5E85F10BB671}"/>
          </ac:spMkLst>
        </pc:spChg>
      </pc:sldChg>
      <pc:sldChg chg="addSp delSp modSp mod">
        <pc:chgData name="Peter Hagstrom" userId="8777e805-c7ff-4f08-9bd2-0b2860f4aa89" providerId="ADAL" clId="{E7B930D5-8E30-4499-811F-88B1E7639BFB}" dt="2024-05-21T15:48:30.702" v="7821" actId="6549"/>
        <pc:sldMkLst>
          <pc:docMk/>
          <pc:sldMk cId="3991077166" sldId="260"/>
        </pc:sldMkLst>
        <pc:spChg chg="mod">
          <ac:chgData name="Peter Hagstrom" userId="8777e805-c7ff-4f08-9bd2-0b2860f4aa89" providerId="ADAL" clId="{E7B930D5-8E30-4499-811F-88B1E7639BFB}" dt="2024-05-21T15:48:30.702" v="7821" actId="6549"/>
          <ac:spMkLst>
            <pc:docMk/>
            <pc:sldMk cId="3991077166" sldId="260"/>
            <ac:spMk id="4" creationId="{E83006ED-ACBC-E7C2-F89C-D78E4D30EB1E}"/>
          </ac:spMkLst>
        </pc:spChg>
        <pc:spChg chg="mod">
          <ac:chgData name="Peter Hagstrom" userId="8777e805-c7ff-4f08-9bd2-0b2860f4aa89" providerId="ADAL" clId="{E7B930D5-8E30-4499-811F-88B1E7639BFB}" dt="2024-05-20T13:24:08.047" v="620" actId="20577"/>
          <ac:spMkLst>
            <pc:docMk/>
            <pc:sldMk cId="3991077166" sldId="260"/>
            <ac:spMk id="5" creationId="{9F184086-35B6-7B9B-2038-9D4DC8EB44DA}"/>
          </ac:spMkLst>
        </pc:spChg>
        <pc:spChg chg="del">
          <ac:chgData name="Peter Hagstrom" userId="8777e805-c7ff-4f08-9bd2-0b2860f4aa89" providerId="ADAL" clId="{E7B930D5-8E30-4499-811F-88B1E7639BFB}" dt="2024-05-20T13:22:50.171" v="583" actId="478"/>
          <ac:spMkLst>
            <pc:docMk/>
            <pc:sldMk cId="3991077166" sldId="260"/>
            <ac:spMk id="6" creationId="{B2D6D692-A7A1-700D-AE48-3EE35C34C513}"/>
          </ac:spMkLst>
        </pc:spChg>
        <pc:spChg chg="del">
          <ac:chgData name="Peter Hagstrom" userId="8777e805-c7ff-4f08-9bd2-0b2860f4aa89" providerId="ADAL" clId="{E7B930D5-8E30-4499-811F-88B1E7639BFB}" dt="2024-05-20T13:22:52.670" v="584" actId="478"/>
          <ac:spMkLst>
            <pc:docMk/>
            <pc:sldMk cId="3991077166" sldId="260"/>
            <ac:spMk id="7" creationId="{4841F42F-03EB-F8C6-5072-690922DBFCBE}"/>
          </ac:spMkLst>
        </pc:spChg>
        <pc:spChg chg="del">
          <ac:chgData name="Peter Hagstrom" userId="8777e805-c7ff-4f08-9bd2-0b2860f4aa89" providerId="ADAL" clId="{E7B930D5-8E30-4499-811F-88B1E7639BFB}" dt="2024-05-20T13:22:52.670" v="584" actId="478"/>
          <ac:spMkLst>
            <pc:docMk/>
            <pc:sldMk cId="3991077166" sldId="260"/>
            <ac:spMk id="8" creationId="{5ACC07F9-036E-9781-B4B0-50A6F47361A9}"/>
          </ac:spMkLst>
        </pc:spChg>
        <pc:spChg chg="del">
          <ac:chgData name="Peter Hagstrom" userId="8777e805-c7ff-4f08-9bd2-0b2860f4aa89" providerId="ADAL" clId="{E7B930D5-8E30-4499-811F-88B1E7639BFB}" dt="2024-05-20T13:22:45.919" v="582" actId="478"/>
          <ac:spMkLst>
            <pc:docMk/>
            <pc:sldMk cId="3991077166" sldId="260"/>
            <ac:spMk id="9" creationId="{74E425BF-29A0-9AA8-683A-BAA7BFEE0892}"/>
          </ac:spMkLst>
        </pc:spChg>
        <pc:spChg chg="del">
          <ac:chgData name="Peter Hagstrom" userId="8777e805-c7ff-4f08-9bd2-0b2860f4aa89" providerId="ADAL" clId="{E7B930D5-8E30-4499-811F-88B1E7639BFB}" dt="2024-05-20T13:22:44.187" v="581" actId="478"/>
          <ac:spMkLst>
            <pc:docMk/>
            <pc:sldMk cId="3991077166" sldId="260"/>
            <ac:spMk id="10" creationId="{A2C0EAF0-D967-1513-5AD1-079DF2129E99}"/>
          </ac:spMkLst>
        </pc:spChg>
        <pc:spChg chg="del">
          <ac:chgData name="Peter Hagstrom" userId="8777e805-c7ff-4f08-9bd2-0b2860f4aa89" providerId="ADAL" clId="{E7B930D5-8E30-4499-811F-88B1E7639BFB}" dt="2024-05-20T13:22:33.662" v="580"/>
          <ac:spMkLst>
            <pc:docMk/>
            <pc:sldMk cId="3991077166" sldId="260"/>
            <ac:spMk id="11" creationId="{4FC1D7A5-26D0-CBBE-A0F9-1CAA741DC012}"/>
          </ac:spMkLst>
        </pc:spChg>
        <pc:spChg chg="add del mod">
          <ac:chgData name="Peter Hagstrom" userId="8777e805-c7ff-4f08-9bd2-0b2860f4aa89" providerId="ADAL" clId="{E7B930D5-8E30-4499-811F-88B1E7639BFB}" dt="2024-05-20T13:23:02.891" v="588" actId="478"/>
          <ac:spMkLst>
            <pc:docMk/>
            <pc:sldMk cId="3991077166" sldId="260"/>
            <ac:spMk id="12" creationId="{79A3E51F-4E34-AC73-E622-1A3FBCA832F7}"/>
          </ac:spMkLst>
        </pc:spChg>
        <pc:picChg chg="add del mod">
          <ac:chgData name="Peter Hagstrom" userId="8777e805-c7ff-4f08-9bd2-0b2860f4aa89" providerId="ADAL" clId="{E7B930D5-8E30-4499-811F-88B1E7639BFB}" dt="2024-05-20T13:22:55.340" v="585" actId="21"/>
          <ac:picMkLst>
            <pc:docMk/>
            <pc:sldMk cId="3991077166" sldId="260"/>
            <ac:picMk id="2" creationId="{B23C7B18-BF5C-8E51-B325-2B1B05D08EEC}"/>
          </ac:picMkLst>
        </pc:picChg>
        <pc:picChg chg="add mod">
          <ac:chgData name="Peter Hagstrom" userId="8777e805-c7ff-4f08-9bd2-0b2860f4aa89" providerId="ADAL" clId="{E7B930D5-8E30-4499-811F-88B1E7639BFB}" dt="2024-05-20T13:23:07.261" v="589" actId="1076"/>
          <ac:picMkLst>
            <pc:docMk/>
            <pc:sldMk cId="3991077166" sldId="260"/>
            <ac:picMk id="13" creationId="{ABC84CD9-B25B-AFD2-58C3-E383A8EAC96A}"/>
          </ac:picMkLst>
        </pc:picChg>
      </pc:sldChg>
      <pc:sldChg chg="addSp delSp modSp mod setBg">
        <pc:chgData name="Peter Hagstrom" userId="8777e805-c7ff-4f08-9bd2-0b2860f4aa89" providerId="ADAL" clId="{E7B930D5-8E30-4499-811F-88B1E7639BFB}" dt="2024-05-21T12:39:26.383" v="7181" actId="1038"/>
        <pc:sldMkLst>
          <pc:docMk/>
          <pc:sldMk cId="2926723765" sldId="261"/>
        </pc:sldMkLst>
        <pc:spChg chg="mod">
          <ac:chgData name="Peter Hagstrom" userId="8777e805-c7ff-4f08-9bd2-0b2860f4aa89" providerId="ADAL" clId="{E7B930D5-8E30-4499-811F-88B1E7639BFB}" dt="2024-05-21T11:55:56.275" v="6359" actId="20577"/>
          <ac:spMkLst>
            <pc:docMk/>
            <pc:sldMk cId="2926723765" sldId="261"/>
            <ac:spMk id="2" creationId="{01544591-E457-F5BE-43B5-E6ACDA2BB417}"/>
          </ac:spMkLst>
        </pc:spChg>
        <pc:spChg chg="del">
          <ac:chgData name="Peter Hagstrom" userId="8777e805-c7ff-4f08-9bd2-0b2860f4aa89" providerId="ADAL" clId="{E7B930D5-8E30-4499-811F-88B1E7639BFB}" dt="2024-05-21T11:55:23.681" v="6330"/>
          <ac:spMkLst>
            <pc:docMk/>
            <pc:sldMk cId="2926723765" sldId="261"/>
            <ac:spMk id="3" creationId="{BC4417B3-C22B-E509-10A7-4A3B5B239A78}"/>
          </ac:spMkLst>
        </pc:spChg>
        <pc:spChg chg="mod">
          <ac:chgData name="Peter Hagstrom" userId="8777e805-c7ff-4f08-9bd2-0b2860f4aa89" providerId="ADAL" clId="{E7B930D5-8E30-4499-811F-88B1E7639BFB}" dt="2024-05-21T12:33:56.722" v="7099" actId="20577"/>
          <ac:spMkLst>
            <pc:docMk/>
            <pc:sldMk cId="2926723765" sldId="261"/>
            <ac:spMk id="4" creationId="{E83006ED-ACBC-E7C2-F89C-D78E4D30EB1E}"/>
          </ac:spMkLst>
        </pc:spChg>
        <pc:picChg chg="add mod modCrop">
          <ac:chgData name="Peter Hagstrom" userId="8777e805-c7ff-4f08-9bd2-0b2860f4aa89" providerId="ADAL" clId="{E7B930D5-8E30-4499-811F-88B1E7639BFB}" dt="2024-05-21T12:39:26.383" v="7181" actId="1038"/>
          <ac:picMkLst>
            <pc:docMk/>
            <pc:sldMk cId="2926723765" sldId="261"/>
            <ac:picMk id="5" creationId="{49439798-96CB-266C-14E1-827F3AE558F3}"/>
          </ac:picMkLst>
        </pc:picChg>
      </pc:sldChg>
      <pc:sldChg chg="del">
        <pc:chgData name="Peter Hagstrom" userId="8777e805-c7ff-4f08-9bd2-0b2860f4aa89" providerId="ADAL" clId="{E7B930D5-8E30-4499-811F-88B1E7639BFB}" dt="2024-05-21T13:34:33.830" v="7182" actId="47"/>
        <pc:sldMkLst>
          <pc:docMk/>
          <pc:sldMk cId="3114869319" sldId="262"/>
        </pc:sldMkLst>
      </pc:sldChg>
      <pc:sldChg chg="del">
        <pc:chgData name="Peter Hagstrom" userId="8777e805-c7ff-4f08-9bd2-0b2860f4aa89" providerId="ADAL" clId="{E7B930D5-8E30-4499-811F-88B1E7639BFB}" dt="2024-05-21T13:34:33.830" v="7182" actId="47"/>
        <pc:sldMkLst>
          <pc:docMk/>
          <pc:sldMk cId="596637079" sldId="263"/>
        </pc:sldMkLst>
      </pc:sldChg>
      <pc:sldChg chg="del">
        <pc:chgData name="Peter Hagstrom" userId="8777e805-c7ff-4f08-9bd2-0b2860f4aa89" providerId="ADAL" clId="{E7B930D5-8E30-4499-811F-88B1E7639BFB}" dt="2024-05-21T11:19:28.973" v="5370" actId="2696"/>
        <pc:sldMkLst>
          <pc:docMk/>
          <pc:sldMk cId="1467077560" sldId="267"/>
        </pc:sldMkLst>
      </pc:sldChg>
      <pc:sldChg chg="addSp delSp modSp mod ord">
        <pc:chgData name="Peter Hagstrom" userId="8777e805-c7ff-4f08-9bd2-0b2860f4aa89" providerId="ADAL" clId="{E7B930D5-8E30-4499-811F-88B1E7639BFB}" dt="2024-05-21T07:28:43.415" v="3350" actId="20577"/>
        <pc:sldMkLst>
          <pc:docMk/>
          <pc:sldMk cId="27797297" sldId="268"/>
        </pc:sldMkLst>
        <pc:spChg chg="add del mod">
          <ac:chgData name="Peter Hagstrom" userId="8777e805-c7ff-4f08-9bd2-0b2860f4aa89" providerId="ADAL" clId="{E7B930D5-8E30-4499-811F-88B1E7639BFB}" dt="2024-05-21T07:05:37.821" v="691" actId="478"/>
          <ac:spMkLst>
            <pc:docMk/>
            <pc:sldMk cId="27797297" sldId="268"/>
            <ac:spMk id="3" creationId="{D9E7C0ED-7B11-78C1-2191-C6DB8CA1B45C}"/>
          </ac:spMkLst>
        </pc:spChg>
        <pc:spChg chg="mod">
          <ac:chgData name="Peter Hagstrom" userId="8777e805-c7ff-4f08-9bd2-0b2860f4aa89" providerId="ADAL" clId="{E7B930D5-8E30-4499-811F-88B1E7639BFB}" dt="2024-05-21T07:28:43.415" v="3350" actId="20577"/>
          <ac:spMkLst>
            <pc:docMk/>
            <pc:sldMk cId="27797297" sldId="268"/>
            <ac:spMk id="9" creationId="{BD1C8B2E-F0D0-45FF-637F-228DCE00A20B}"/>
          </ac:spMkLst>
        </pc:spChg>
        <pc:spChg chg="mod">
          <ac:chgData name="Peter Hagstrom" userId="8777e805-c7ff-4f08-9bd2-0b2860f4aa89" providerId="ADAL" clId="{E7B930D5-8E30-4499-811F-88B1E7639BFB}" dt="2024-05-21T07:28:02.063" v="3208" actId="20577"/>
          <ac:spMkLst>
            <pc:docMk/>
            <pc:sldMk cId="27797297" sldId="268"/>
            <ac:spMk id="10" creationId="{50427798-F03A-F0EE-DBB1-8DADCD27555E}"/>
          </ac:spMkLst>
        </pc:spChg>
        <pc:spChg chg="mod">
          <ac:chgData name="Peter Hagstrom" userId="8777e805-c7ff-4f08-9bd2-0b2860f4aa89" providerId="ADAL" clId="{E7B930D5-8E30-4499-811F-88B1E7639BFB}" dt="2024-05-21T07:28:10.845" v="3219" actId="1035"/>
          <ac:spMkLst>
            <pc:docMk/>
            <pc:sldMk cId="27797297" sldId="268"/>
            <ac:spMk id="11" creationId="{677EDAFD-3C15-736F-97AF-712F1EF8C34D}"/>
          </ac:spMkLst>
        </pc:spChg>
        <pc:graphicFrameChg chg="add mod modGraphic">
          <ac:chgData name="Peter Hagstrom" userId="8777e805-c7ff-4f08-9bd2-0b2860f4aa89" providerId="ADAL" clId="{E7B930D5-8E30-4499-811F-88B1E7639BFB}" dt="2024-05-21T07:24:05.959" v="2923" actId="113"/>
          <ac:graphicFrameMkLst>
            <pc:docMk/>
            <pc:sldMk cId="27797297" sldId="268"/>
            <ac:graphicFrameMk id="4" creationId="{CDE3C26C-3568-99C8-A54E-E685E3E4B952}"/>
          </ac:graphicFrameMkLst>
        </pc:graphicFrameChg>
        <pc:graphicFrameChg chg="del">
          <ac:chgData name="Peter Hagstrom" userId="8777e805-c7ff-4f08-9bd2-0b2860f4aa89" providerId="ADAL" clId="{E7B930D5-8E30-4499-811F-88B1E7639BFB}" dt="2024-05-21T07:05:34.220" v="690" actId="478"/>
          <ac:graphicFrameMkLst>
            <pc:docMk/>
            <pc:sldMk cId="27797297" sldId="268"/>
            <ac:graphicFrameMk id="7" creationId="{6040D056-51B6-4363-0A69-AB0C4A34EA8A}"/>
          </ac:graphicFrameMkLst>
        </pc:graphicFrameChg>
      </pc:sldChg>
      <pc:sldChg chg="del">
        <pc:chgData name="Peter Hagstrom" userId="8777e805-c7ff-4f08-9bd2-0b2860f4aa89" providerId="ADAL" clId="{E7B930D5-8E30-4499-811F-88B1E7639BFB}" dt="2024-05-21T13:34:33.830" v="7182" actId="47"/>
        <pc:sldMkLst>
          <pc:docMk/>
          <pc:sldMk cId="988972623" sldId="270"/>
        </pc:sldMkLst>
      </pc:sldChg>
      <pc:sldChg chg="addSp modSp mod">
        <pc:chgData name="Peter Hagstrom" userId="8777e805-c7ff-4f08-9bd2-0b2860f4aa89" providerId="ADAL" clId="{E7B930D5-8E30-4499-811F-88B1E7639BFB}" dt="2024-05-21T15:46:53.435" v="7820" actId="14100"/>
        <pc:sldMkLst>
          <pc:docMk/>
          <pc:sldMk cId="2658836487" sldId="272"/>
        </pc:sldMkLst>
        <pc:spChg chg="mod">
          <ac:chgData name="Peter Hagstrom" userId="8777e805-c7ff-4f08-9bd2-0b2860f4aa89" providerId="ADAL" clId="{E7B930D5-8E30-4499-811F-88B1E7639BFB}" dt="2024-05-21T15:46:36.933" v="7799" actId="20577"/>
          <ac:spMkLst>
            <pc:docMk/>
            <pc:sldMk cId="2658836487" sldId="272"/>
            <ac:spMk id="3" creationId="{6567B16A-90E5-5A02-94CB-49DF4EEAF0BD}"/>
          </ac:spMkLst>
        </pc:spChg>
        <pc:spChg chg="mod">
          <ac:chgData name="Peter Hagstrom" userId="8777e805-c7ff-4f08-9bd2-0b2860f4aa89" providerId="ADAL" clId="{E7B930D5-8E30-4499-811F-88B1E7639BFB}" dt="2024-05-21T15:46:53.435" v="7820" actId="14100"/>
          <ac:spMkLst>
            <pc:docMk/>
            <pc:sldMk cId="2658836487" sldId="272"/>
            <ac:spMk id="4" creationId="{82D69F66-894D-9251-487D-A3781FC10A09}"/>
          </ac:spMkLst>
        </pc:spChg>
        <pc:picChg chg="add mod">
          <ac:chgData name="Peter Hagstrom" userId="8777e805-c7ff-4f08-9bd2-0b2860f4aa89" providerId="ADAL" clId="{E7B930D5-8E30-4499-811F-88B1E7639BFB}" dt="2024-05-21T15:16:22.117" v="7676" actId="1076"/>
          <ac:picMkLst>
            <pc:docMk/>
            <pc:sldMk cId="2658836487" sldId="272"/>
            <ac:picMk id="7" creationId="{6E03C402-86AD-E35F-212D-1058D10D43C9}"/>
          </ac:picMkLst>
        </pc:picChg>
        <pc:picChg chg="add mod">
          <ac:chgData name="Peter Hagstrom" userId="8777e805-c7ff-4f08-9bd2-0b2860f4aa89" providerId="ADAL" clId="{E7B930D5-8E30-4499-811F-88B1E7639BFB}" dt="2024-05-21T15:14:34.879" v="7673" actId="1076"/>
          <ac:picMkLst>
            <pc:docMk/>
            <pc:sldMk cId="2658836487" sldId="272"/>
            <ac:picMk id="2050" creationId="{60390414-EB7A-A1DD-E34B-62296232D313}"/>
          </ac:picMkLst>
        </pc:picChg>
      </pc:sldChg>
      <pc:sldChg chg="addSp delSp modSp mod ord modTransition modAnim">
        <pc:chgData name="Peter Hagstrom" userId="8777e805-c7ff-4f08-9bd2-0b2860f4aa89" providerId="ADAL" clId="{E7B930D5-8E30-4499-811F-88B1E7639BFB}" dt="2024-05-21T15:01:34.728" v="7451" actId="1035"/>
        <pc:sldMkLst>
          <pc:docMk/>
          <pc:sldMk cId="3541793590" sldId="274"/>
        </pc:sldMkLst>
        <pc:spChg chg="mod">
          <ac:chgData name="Peter Hagstrom" userId="8777e805-c7ff-4f08-9bd2-0b2860f4aa89" providerId="ADAL" clId="{E7B930D5-8E30-4499-811F-88B1E7639BFB}" dt="2024-05-21T12:35:27.538" v="7137" actId="20577"/>
          <ac:spMkLst>
            <pc:docMk/>
            <pc:sldMk cId="3541793590" sldId="274"/>
            <ac:spMk id="2" creationId="{2451208E-AA6B-8D88-151C-C43041909E36}"/>
          </ac:spMkLst>
        </pc:spChg>
        <pc:spChg chg="del mod">
          <ac:chgData name="Peter Hagstrom" userId="8777e805-c7ff-4f08-9bd2-0b2860f4aa89" providerId="ADAL" clId="{E7B930D5-8E30-4499-811F-88B1E7639BFB}" dt="2024-05-21T11:41:01.703" v="6286"/>
          <ac:spMkLst>
            <pc:docMk/>
            <pc:sldMk cId="3541793590" sldId="274"/>
            <ac:spMk id="3" creationId="{7C1C509F-E2C0-358D-788B-CB41A8DF3CFB}"/>
          </ac:spMkLst>
        </pc:spChg>
        <pc:spChg chg="del">
          <ac:chgData name="Peter Hagstrom" userId="8777e805-c7ff-4f08-9bd2-0b2860f4aa89" providerId="ADAL" clId="{E7B930D5-8E30-4499-811F-88B1E7639BFB}" dt="2024-05-21T11:41:42.013" v="6287"/>
          <ac:spMkLst>
            <pc:docMk/>
            <pc:sldMk cId="3541793590" sldId="274"/>
            <ac:spMk id="4" creationId="{8A19462D-14F5-C06E-28D0-A52E270D5ADB}"/>
          </ac:spMkLst>
        </pc:spChg>
        <pc:spChg chg="del">
          <ac:chgData name="Peter Hagstrom" userId="8777e805-c7ff-4f08-9bd2-0b2860f4aa89" providerId="ADAL" clId="{E7B930D5-8E30-4499-811F-88B1E7639BFB}" dt="2024-05-21T11:41:49.727" v="6290"/>
          <ac:spMkLst>
            <pc:docMk/>
            <pc:sldMk cId="3541793590" sldId="274"/>
            <ac:spMk id="5" creationId="{FBE6161D-1541-7B34-4B05-76C550A2B4C3}"/>
          </ac:spMkLst>
        </pc:spChg>
        <pc:spChg chg="add del mod">
          <ac:chgData name="Peter Hagstrom" userId="8777e805-c7ff-4f08-9bd2-0b2860f4aa89" providerId="ADAL" clId="{E7B930D5-8E30-4499-811F-88B1E7639BFB}" dt="2024-05-21T11:43:18.400" v="6306"/>
          <ac:spMkLst>
            <pc:docMk/>
            <pc:sldMk cId="3541793590" sldId="274"/>
            <ac:spMk id="12" creationId="{BE4D20C8-3B10-8A8D-0B3C-0FF170D50877}"/>
          </ac:spMkLst>
        </pc:spChg>
        <pc:spChg chg="add mod ord">
          <ac:chgData name="Peter Hagstrom" userId="8777e805-c7ff-4f08-9bd2-0b2860f4aa89" providerId="ADAL" clId="{E7B930D5-8E30-4499-811F-88B1E7639BFB}" dt="2024-05-21T15:01:28.708" v="7442" actId="167"/>
          <ac:spMkLst>
            <pc:docMk/>
            <pc:sldMk cId="3541793590" sldId="274"/>
            <ac:spMk id="14" creationId="{BB2E2B8C-239E-BE87-1F71-4096ACFA6617}"/>
          </ac:spMkLst>
        </pc:spChg>
        <pc:picChg chg="add mod modCrop">
          <ac:chgData name="Peter Hagstrom" userId="8777e805-c7ff-4f08-9bd2-0b2860f4aa89" providerId="ADAL" clId="{E7B930D5-8E30-4499-811F-88B1E7639BFB}" dt="2024-05-21T15:01:34.728" v="7451" actId="1035"/>
          <ac:picMkLst>
            <pc:docMk/>
            <pc:sldMk cId="3541793590" sldId="274"/>
            <ac:picMk id="6" creationId="{68463AAB-F694-662B-EC4B-17AB6FDB0DEA}"/>
          </ac:picMkLst>
        </pc:picChg>
        <pc:picChg chg="add mod modCrop">
          <ac:chgData name="Peter Hagstrom" userId="8777e805-c7ff-4f08-9bd2-0b2860f4aa89" providerId="ADAL" clId="{E7B930D5-8E30-4499-811F-88B1E7639BFB}" dt="2024-05-21T12:35:43.007" v="7147" actId="1076"/>
          <ac:picMkLst>
            <pc:docMk/>
            <pc:sldMk cId="3541793590" sldId="274"/>
            <ac:picMk id="8" creationId="{B15EB7E6-3449-EB63-0251-E2B290D1143D}"/>
          </ac:picMkLst>
        </pc:picChg>
        <pc:picChg chg="add del mod modCrop">
          <ac:chgData name="Peter Hagstrom" userId="8777e805-c7ff-4f08-9bd2-0b2860f4aa89" providerId="ADAL" clId="{E7B930D5-8E30-4499-811F-88B1E7639BFB}" dt="2024-05-21T11:42:47.149" v="6305" actId="478"/>
          <ac:picMkLst>
            <pc:docMk/>
            <pc:sldMk cId="3541793590" sldId="274"/>
            <ac:picMk id="10" creationId="{02D6A262-BFF5-648D-7C08-852FDD7D6096}"/>
          </ac:picMkLst>
        </pc:picChg>
        <pc:picChg chg="add mod modCrop">
          <ac:chgData name="Peter Hagstrom" userId="8777e805-c7ff-4f08-9bd2-0b2860f4aa89" providerId="ADAL" clId="{E7B930D5-8E30-4499-811F-88B1E7639BFB}" dt="2024-05-21T12:35:57.673" v="7149" actId="14100"/>
          <ac:picMkLst>
            <pc:docMk/>
            <pc:sldMk cId="3541793590" sldId="274"/>
            <ac:picMk id="13" creationId="{0D8297D7-95F9-238E-F48F-60579AF98B78}"/>
          </ac:picMkLst>
        </pc:picChg>
      </pc:sldChg>
      <pc:sldChg chg="modSp">
        <pc:chgData name="Peter Hagstrom" userId="8777e805-c7ff-4f08-9bd2-0b2860f4aa89" providerId="ADAL" clId="{E7B930D5-8E30-4499-811F-88B1E7639BFB}" dt="2024-05-20T13:16:13.899" v="543"/>
        <pc:sldMkLst>
          <pc:docMk/>
          <pc:sldMk cId="943938446" sldId="275"/>
        </pc:sldMkLst>
        <pc:graphicFrameChg chg="mod">
          <ac:chgData name="Peter Hagstrom" userId="8777e805-c7ff-4f08-9bd2-0b2860f4aa89" providerId="ADAL" clId="{E7B930D5-8E30-4499-811F-88B1E7639BFB}" dt="2024-05-20T13:16:13.899" v="543"/>
          <ac:graphicFrameMkLst>
            <pc:docMk/>
            <pc:sldMk cId="943938446" sldId="275"/>
            <ac:graphicFrameMk id="7" creationId="{6040D056-51B6-4363-0A69-AB0C4A34EA8A}"/>
          </ac:graphicFrameMkLst>
        </pc:graphicFrameChg>
      </pc:sldChg>
      <pc:sldChg chg="addSp delSp modSp mod setBg">
        <pc:chgData name="Peter Hagstrom" userId="8777e805-c7ff-4f08-9bd2-0b2860f4aa89" providerId="ADAL" clId="{E7B930D5-8E30-4499-811F-88B1E7639BFB}" dt="2024-05-21T08:29:15.379" v="4085" actId="478"/>
        <pc:sldMkLst>
          <pc:docMk/>
          <pc:sldMk cId="1068030284" sldId="276"/>
        </pc:sldMkLst>
        <pc:spChg chg="mod">
          <ac:chgData name="Peter Hagstrom" userId="8777e805-c7ff-4f08-9bd2-0b2860f4aa89" providerId="ADAL" clId="{E7B930D5-8E30-4499-811F-88B1E7639BFB}" dt="2024-05-21T08:15:49.786" v="3486" actId="20577"/>
          <ac:spMkLst>
            <pc:docMk/>
            <pc:sldMk cId="1068030284" sldId="276"/>
            <ac:spMk id="2" creationId="{01544591-E457-F5BE-43B5-E6ACDA2BB417}"/>
          </ac:spMkLst>
        </pc:spChg>
        <pc:spChg chg="add del">
          <ac:chgData name="Peter Hagstrom" userId="8777e805-c7ff-4f08-9bd2-0b2860f4aa89" providerId="ADAL" clId="{E7B930D5-8E30-4499-811F-88B1E7639BFB}" dt="2024-05-20T13:02:41.893" v="10" actId="22"/>
          <ac:spMkLst>
            <pc:docMk/>
            <pc:sldMk cId="1068030284" sldId="276"/>
            <ac:spMk id="3" creationId="{BC4417B3-C22B-E509-10A7-4A3B5B239A78}"/>
          </ac:spMkLst>
        </pc:spChg>
        <pc:spChg chg="add del mod">
          <ac:chgData name="Peter Hagstrom" userId="8777e805-c7ff-4f08-9bd2-0b2860f4aa89" providerId="ADAL" clId="{E7B930D5-8E30-4499-811F-88B1E7639BFB}" dt="2024-05-21T08:29:12.541" v="4084" actId="20577"/>
          <ac:spMkLst>
            <pc:docMk/>
            <pc:sldMk cId="1068030284" sldId="276"/>
            <ac:spMk id="4" creationId="{E83006ED-ACBC-E7C2-F89C-D78E4D30EB1E}"/>
          </ac:spMkLst>
        </pc:spChg>
        <pc:spChg chg="add del">
          <ac:chgData name="Peter Hagstrom" userId="8777e805-c7ff-4f08-9bd2-0b2860f4aa89" providerId="ADAL" clId="{E7B930D5-8E30-4499-811F-88B1E7639BFB}" dt="2024-05-20T13:02:35.225" v="8" actId="26606"/>
          <ac:spMkLst>
            <pc:docMk/>
            <pc:sldMk cId="1068030284" sldId="276"/>
            <ac:spMk id="11" creationId="{2B97F24A-32CE-4C1C-A50D-3016B394DCFB}"/>
          </ac:spMkLst>
        </pc:spChg>
        <pc:spChg chg="add del">
          <ac:chgData name="Peter Hagstrom" userId="8777e805-c7ff-4f08-9bd2-0b2860f4aa89" providerId="ADAL" clId="{E7B930D5-8E30-4499-811F-88B1E7639BFB}" dt="2024-05-20T13:02:35.225" v="8" actId="26606"/>
          <ac:spMkLst>
            <pc:docMk/>
            <pc:sldMk cId="1068030284" sldId="276"/>
            <ac:spMk id="13" creationId="{CD8B4F24-440B-49E9-B85D-733523DC064B}"/>
          </ac:spMkLst>
        </pc:spChg>
        <pc:spChg chg="add del mod">
          <ac:chgData name="Peter Hagstrom" userId="8777e805-c7ff-4f08-9bd2-0b2860f4aa89" providerId="ADAL" clId="{E7B930D5-8E30-4499-811F-88B1E7639BFB}" dt="2024-05-20T13:19:15.612" v="567"/>
          <ac:spMkLst>
            <pc:docMk/>
            <pc:sldMk cId="1068030284" sldId="276"/>
            <ac:spMk id="20" creationId="{EA03155D-D668-97B2-ADCF-4EE6E40EA905}"/>
          </ac:spMkLst>
        </pc:spChg>
        <pc:spChg chg="add del">
          <ac:chgData name="Peter Hagstrom" userId="8777e805-c7ff-4f08-9bd2-0b2860f4aa89" providerId="ADAL" clId="{E7B930D5-8E30-4499-811F-88B1E7639BFB}" dt="2024-05-20T13:21:05.076" v="575" actId="26606"/>
          <ac:spMkLst>
            <pc:docMk/>
            <pc:sldMk cId="1068030284" sldId="276"/>
            <ac:spMk id="27" creationId="{61293230-B0F6-45B1-96D1-13D18E242995}"/>
          </ac:spMkLst>
        </pc:spChg>
        <pc:spChg chg="add del">
          <ac:chgData name="Peter Hagstrom" userId="8777e805-c7ff-4f08-9bd2-0b2860f4aa89" providerId="ADAL" clId="{E7B930D5-8E30-4499-811F-88B1E7639BFB}" dt="2024-05-20T13:21:05.076" v="575" actId="26606"/>
          <ac:spMkLst>
            <pc:docMk/>
            <pc:sldMk cId="1068030284" sldId="276"/>
            <ac:spMk id="29" creationId="{0A1E0707-4985-454B-ACE0-4855BB55875E}"/>
          </ac:spMkLst>
        </pc:spChg>
        <pc:spChg chg="add del mod">
          <ac:chgData name="Peter Hagstrom" userId="8777e805-c7ff-4f08-9bd2-0b2860f4aa89" providerId="ADAL" clId="{E7B930D5-8E30-4499-811F-88B1E7639BFB}" dt="2024-05-21T08:28:36.817" v="4020" actId="478"/>
          <ac:spMkLst>
            <pc:docMk/>
            <pc:sldMk cId="1068030284" sldId="276"/>
            <ac:spMk id="30" creationId="{07E4C452-366A-EE82-F7E3-B858FCDE2961}"/>
          </ac:spMkLst>
        </pc:spChg>
        <pc:grpChg chg="add del">
          <ac:chgData name="Peter Hagstrom" userId="8777e805-c7ff-4f08-9bd2-0b2860f4aa89" providerId="ADAL" clId="{E7B930D5-8E30-4499-811F-88B1E7639BFB}" dt="2024-05-20T13:21:13.630" v="577" actId="26606"/>
          <ac:grpSpMkLst>
            <pc:docMk/>
            <pc:sldMk cId="1068030284" sldId="276"/>
            <ac:grpSpMk id="24" creationId="{792AA144-DDFF-C43B-6866-516C9091D065}"/>
          </ac:grpSpMkLst>
        </pc:grpChg>
        <pc:picChg chg="add del mod ord">
          <ac:chgData name="Peter Hagstrom" userId="8777e805-c7ff-4f08-9bd2-0b2860f4aa89" providerId="ADAL" clId="{E7B930D5-8E30-4499-811F-88B1E7639BFB}" dt="2024-05-20T13:02:38.935" v="9" actId="22"/>
          <ac:picMkLst>
            <pc:docMk/>
            <pc:sldMk cId="1068030284" sldId="276"/>
            <ac:picMk id="6" creationId="{67AE04D1-4A45-15ED-F48C-72ECED3C898A}"/>
          </ac:picMkLst>
        </pc:picChg>
        <pc:picChg chg="add del mod ord modCrop">
          <ac:chgData name="Peter Hagstrom" userId="8777e805-c7ff-4f08-9bd2-0b2860f4aa89" providerId="ADAL" clId="{E7B930D5-8E30-4499-811F-88B1E7639BFB}" dt="2024-05-20T13:19:03.211" v="561" actId="478"/>
          <ac:picMkLst>
            <pc:docMk/>
            <pc:sldMk cId="1068030284" sldId="276"/>
            <ac:picMk id="8" creationId="{F0B5D0A3-D6D8-E641-A2D8-48A83BE9EFB5}"/>
          </ac:picMkLst>
        </pc:picChg>
        <pc:picChg chg="add del">
          <ac:chgData name="Peter Hagstrom" userId="8777e805-c7ff-4f08-9bd2-0b2860f4aa89" providerId="ADAL" clId="{E7B930D5-8E30-4499-811F-88B1E7639BFB}" dt="2024-05-20T13:18:27.509" v="551" actId="22"/>
          <ac:picMkLst>
            <pc:docMk/>
            <pc:sldMk cId="1068030284" sldId="276"/>
            <ac:picMk id="10" creationId="{1244C0C0-D701-2AC0-A97F-1B74310C5D3E}"/>
          </ac:picMkLst>
        </pc:picChg>
        <pc:picChg chg="add del">
          <ac:chgData name="Peter Hagstrom" userId="8777e805-c7ff-4f08-9bd2-0b2860f4aa89" providerId="ADAL" clId="{E7B930D5-8E30-4499-811F-88B1E7639BFB}" dt="2024-05-20T13:18:45.928" v="555" actId="22"/>
          <ac:picMkLst>
            <pc:docMk/>
            <pc:sldMk cId="1068030284" sldId="276"/>
            <ac:picMk id="14" creationId="{472A0654-A665-0F2A-443A-F5BA06829680}"/>
          </ac:picMkLst>
        </pc:picChg>
        <pc:picChg chg="add del">
          <ac:chgData name="Peter Hagstrom" userId="8777e805-c7ff-4f08-9bd2-0b2860f4aa89" providerId="ADAL" clId="{E7B930D5-8E30-4499-811F-88B1E7639BFB}" dt="2024-05-20T13:18:47.431" v="557" actId="22"/>
          <ac:picMkLst>
            <pc:docMk/>
            <pc:sldMk cId="1068030284" sldId="276"/>
            <ac:picMk id="16" creationId="{FE853A52-2595-6B40-9CDB-9E1E9D775C0A}"/>
          </ac:picMkLst>
        </pc:picChg>
        <pc:picChg chg="add del mod">
          <ac:chgData name="Peter Hagstrom" userId="8777e805-c7ff-4f08-9bd2-0b2860f4aa89" providerId="ADAL" clId="{E7B930D5-8E30-4499-811F-88B1E7639BFB}" dt="2024-05-20T13:19:14.393" v="566" actId="21"/>
          <ac:picMkLst>
            <pc:docMk/>
            <pc:sldMk cId="1068030284" sldId="276"/>
            <ac:picMk id="18" creationId="{3594FA3A-33DA-B1A2-7F7A-398D149E0844}"/>
          </ac:picMkLst>
        </pc:picChg>
        <pc:picChg chg="add mod modCrop">
          <ac:chgData name="Peter Hagstrom" userId="8777e805-c7ff-4f08-9bd2-0b2860f4aa89" providerId="ADAL" clId="{E7B930D5-8E30-4499-811F-88B1E7639BFB}" dt="2024-05-21T07:30:14.230" v="3467" actId="1037"/>
          <ac:picMkLst>
            <pc:docMk/>
            <pc:sldMk cId="1068030284" sldId="276"/>
            <ac:picMk id="21" creationId="{3594FA3A-33DA-B1A2-7F7A-398D149E0844}"/>
          </ac:picMkLst>
        </pc:picChg>
        <pc:picChg chg="add del mod">
          <ac:chgData name="Peter Hagstrom" userId="8777e805-c7ff-4f08-9bd2-0b2860f4aa89" providerId="ADAL" clId="{E7B930D5-8E30-4499-811F-88B1E7639BFB}" dt="2024-05-20T13:21:30.632" v="579" actId="478"/>
          <ac:picMkLst>
            <pc:docMk/>
            <pc:sldMk cId="1068030284" sldId="276"/>
            <ac:picMk id="22" creationId="{2E4E6E10-617F-EB3D-7DA2-E426B39E68F4}"/>
          </ac:picMkLst>
        </pc:picChg>
        <pc:picChg chg="add del mod">
          <ac:chgData name="Peter Hagstrom" userId="8777e805-c7ff-4f08-9bd2-0b2860f4aa89" providerId="ADAL" clId="{E7B930D5-8E30-4499-811F-88B1E7639BFB}" dt="2024-05-21T08:29:15.379" v="4085" actId="478"/>
          <ac:picMkLst>
            <pc:docMk/>
            <pc:sldMk cId="1068030284" sldId="276"/>
            <ac:picMk id="23" creationId="{06D87A74-8261-4841-A147-F5559D719D06}"/>
          </ac:picMkLst>
        </pc:picChg>
      </pc:sldChg>
      <pc:sldChg chg="addSp delSp modSp new mod modClrScheme chgLayout">
        <pc:chgData name="Peter Hagstrom" userId="8777e805-c7ff-4f08-9bd2-0b2860f4aa89" providerId="ADAL" clId="{E7B930D5-8E30-4499-811F-88B1E7639BFB}" dt="2024-05-21T09:17:56.902" v="4504" actId="6549"/>
        <pc:sldMkLst>
          <pc:docMk/>
          <pc:sldMk cId="1218714565" sldId="277"/>
        </pc:sldMkLst>
        <pc:spChg chg="del mod ord">
          <ac:chgData name="Peter Hagstrom" userId="8777e805-c7ff-4f08-9bd2-0b2860f4aa89" providerId="ADAL" clId="{E7B930D5-8E30-4499-811F-88B1E7639BFB}" dt="2024-05-20T13:09:46.196" v="114" actId="700"/>
          <ac:spMkLst>
            <pc:docMk/>
            <pc:sldMk cId="1218714565" sldId="277"/>
            <ac:spMk id="2" creationId="{B7A36F1B-DE3F-43B6-0057-B6354D1EB4E4}"/>
          </ac:spMkLst>
        </pc:spChg>
        <pc:spChg chg="del mod ord">
          <ac:chgData name="Peter Hagstrom" userId="8777e805-c7ff-4f08-9bd2-0b2860f4aa89" providerId="ADAL" clId="{E7B930D5-8E30-4499-811F-88B1E7639BFB}" dt="2024-05-20T13:09:46.196" v="114" actId="700"/>
          <ac:spMkLst>
            <pc:docMk/>
            <pc:sldMk cId="1218714565" sldId="277"/>
            <ac:spMk id="3" creationId="{B0436A3C-BA40-41C7-42B1-C4E3B27A8E59}"/>
          </ac:spMkLst>
        </pc:spChg>
        <pc:spChg chg="del mod ord">
          <ac:chgData name="Peter Hagstrom" userId="8777e805-c7ff-4f08-9bd2-0b2860f4aa89" providerId="ADAL" clId="{E7B930D5-8E30-4499-811F-88B1E7639BFB}" dt="2024-05-20T13:09:46.196" v="114" actId="700"/>
          <ac:spMkLst>
            <pc:docMk/>
            <pc:sldMk cId="1218714565" sldId="277"/>
            <ac:spMk id="4" creationId="{D34B9412-297D-09E8-7113-BD9825328B4A}"/>
          </ac:spMkLst>
        </pc:spChg>
        <pc:spChg chg="del">
          <ac:chgData name="Peter Hagstrom" userId="8777e805-c7ff-4f08-9bd2-0b2860f4aa89" providerId="ADAL" clId="{E7B930D5-8E30-4499-811F-88B1E7639BFB}" dt="2024-05-20T13:09:46.196" v="114" actId="700"/>
          <ac:spMkLst>
            <pc:docMk/>
            <pc:sldMk cId="1218714565" sldId="277"/>
            <ac:spMk id="5" creationId="{E29B4DBF-E90E-2CDC-B5CF-4ED7162C40AC}"/>
          </ac:spMkLst>
        </pc:spChg>
        <pc:spChg chg="del">
          <ac:chgData name="Peter Hagstrom" userId="8777e805-c7ff-4f08-9bd2-0b2860f4aa89" providerId="ADAL" clId="{E7B930D5-8E30-4499-811F-88B1E7639BFB}" dt="2024-05-20T13:09:46.196" v="114" actId="700"/>
          <ac:spMkLst>
            <pc:docMk/>
            <pc:sldMk cId="1218714565" sldId="277"/>
            <ac:spMk id="6" creationId="{C99C6A1E-4141-2DCB-D1D7-21C59A799860}"/>
          </ac:spMkLst>
        </pc:spChg>
        <pc:spChg chg="del">
          <ac:chgData name="Peter Hagstrom" userId="8777e805-c7ff-4f08-9bd2-0b2860f4aa89" providerId="ADAL" clId="{E7B930D5-8E30-4499-811F-88B1E7639BFB}" dt="2024-05-20T13:09:46.196" v="114" actId="700"/>
          <ac:spMkLst>
            <pc:docMk/>
            <pc:sldMk cId="1218714565" sldId="277"/>
            <ac:spMk id="7" creationId="{D51EE14F-0EDF-585C-0D8D-7080831E77A3}"/>
          </ac:spMkLst>
        </pc:spChg>
        <pc:spChg chg="add mod ord">
          <ac:chgData name="Peter Hagstrom" userId="8777e805-c7ff-4f08-9bd2-0b2860f4aa89" providerId="ADAL" clId="{E7B930D5-8E30-4499-811F-88B1E7639BFB}" dt="2024-05-20T13:10:13.907" v="126" actId="20577"/>
          <ac:spMkLst>
            <pc:docMk/>
            <pc:sldMk cId="1218714565" sldId="277"/>
            <ac:spMk id="8" creationId="{E93728B0-397A-CC4E-7B59-671F2A800D8A}"/>
          </ac:spMkLst>
        </pc:spChg>
        <pc:spChg chg="add mod ord">
          <ac:chgData name="Peter Hagstrom" userId="8777e805-c7ff-4f08-9bd2-0b2860f4aa89" providerId="ADAL" clId="{E7B930D5-8E30-4499-811F-88B1E7639BFB}" dt="2024-05-21T09:17:56.902" v="4504" actId="6549"/>
          <ac:spMkLst>
            <pc:docMk/>
            <pc:sldMk cId="1218714565" sldId="277"/>
            <ac:spMk id="9" creationId="{C58E378A-2518-2B6F-E0C7-44D49EDE8EDB}"/>
          </ac:spMkLst>
        </pc:spChg>
        <pc:spChg chg="add mod ord">
          <ac:chgData name="Peter Hagstrom" userId="8777e805-c7ff-4f08-9bd2-0b2860f4aa89" providerId="ADAL" clId="{E7B930D5-8E30-4499-811F-88B1E7639BFB}" dt="2024-05-20T13:09:46.196" v="114" actId="700"/>
          <ac:spMkLst>
            <pc:docMk/>
            <pc:sldMk cId="1218714565" sldId="277"/>
            <ac:spMk id="10" creationId="{90F93EC6-A041-C009-33DD-3F35800CA8BC}"/>
          </ac:spMkLst>
        </pc:spChg>
      </pc:sldChg>
      <pc:sldChg chg="addSp delSp modSp add mod modClrScheme chgLayout">
        <pc:chgData name="Peter Hagstrom" userId="8777e805-c7ff-4f08-9bd2-0b2860f4aa89" providerId="ADAL" clId="{E7B930D5-8E30-4499-811F-88B1E7639BFB}" dt="2024-05-21T12:36:37.395" v="7152" actId="14100"/>
        <pc:sldMkLst>
          <pc:docMk/>
          <pc:sldMk cId="1937937025" sldId="278"/>
        </pc:sldMkLst>
        <pc:spChg chg="add mod ord">
          <ac:chgData name="Peter Hagstrom" userId="8777e805-c7ff-4f08-9bd2-0b2860f4aa89" providerId="ADAL" clId="{E7B930D5-8E30-4499-811F-88B1E7639BFB}" dt="2024-05-21T12:17:09.536" v="6761" actId="20577"/>
          <ac:spMkLst>
            <pc:docMk/>
            <pc:sldMk cId="1937937025" sldId="278"/>
            <ac:spMk id="2" creationId="{F0E802E9-567F-8CFF-CAD8-E2DB1EBD0D1A}"/>
          </ac:spMkLst>
        </pc:spChg>
        <pc:spChg chg="add mod ord">
          <ac:chgData name="Peter Hagstrom" userId="8777e805-c7ff-4f08-9bd2-0b2860f4aa89" providerId="ADAL" clId="{E7B930D5-8E30-4499-811F-88B1E7639BFB}" dt="2024-05-21T07:26:34.019" v="3163"/>
          <ac:spMkLst>
            <pc:docMk/>
            <pc:sldMk cId="1937937025" sldId="278"/>
            <ac:spMk id="3" creationId="{48526512-07D1-C48B-160F-50A18DE51E5A}"/>
          </ac:spMkLst>
        </pc:spChg>
        <pc:spChg chg="mod ord">
          <ac:chgData name="Peter Hagstrom" userId="8777e805-c7ff-4f08-9bd2-0b2860f4aa89" providerId="ADAL" clId="{E7B930D5-8E30-4499-811F-88B1E7639BFB}" dt="2024-05-21T08:16:16.678" v="3499" actId="20577"/>
          <ac:spMkLst>
            <pc:docMk/>
            <pc:sldMk cId="1937937025" sldId="278"/>
            <ac:spMk id="8" creationId="{E93728B0-397A-CC4E-7B59-671F2A800D8A}"/>
          </ac:spMkLst>
        </pc:spChg>
        <pc:spChg chg="del mod ord">
          <ac:chgData name="Peter Hagstrom" userId="8777e805-c7ff-4f08-9bd2-0b2860f4aa89" providerId="ADAL" clId="{E7B930D5-8E30-4499-811F-88B1E7639BFB}" dt="2024-05-20T13:10:46.713" v="149" actId="700"/>
          <ac:spMkLst>
            <pc:docMk/>
            <pc:sldMk cId="1937937025" sldId="278"/>
            <ac:spMk id="9" creationId="{C58E378A-2518-2B6F-E0C7-44D49EDE8EDB}"/>
          </ac:spMkLst>
        </pc:spChg>
        <pc:spChg chg="del mod ord">
          <ac:chgData name="Peter Hagstrom" userId="8777e805-c7ff-4f08-9bd2-0b2860f4aa89" providerId="ADAL" clId="{E7B930D5-8E30-4499-811F-88B1E7639BFB}" dt="2024-05-20T13:10:46.713" v="149" actId="700"/>
          <ac:spMkLst>
            <pc:docMk/>
            <pc:sldMk cId="1937937025" sldId="278"/>
            <ac:spMk id="10" creationId="{90F93EC6-A041-C009-33DD-3F35800CA8BC}"/>
          </ac:spMkLst>
        </pc:spChg>
        <pc:graphicFrameChg chg="add mod modGraphic">
          <ac:chgData name="Peter Hagstrom" userId="8777e805-c7ff-4f08-9bd2-0b2860f4aa89" providerId="ADAL" clId="{E7B930D5-8E30-4499-811F-88B1E7639BFB}" dt="2024-05-21T12:36:37.395" v="7152" actId="14100"/>
          <ac:graphicFrameMkLst>
            <pc:docMk/>
            <pc:sldMk cId="1937937025" sldId="278"/>
            <ac:graphicFrameMk id="5" creationId="{5B3306A0-D6CD-F7EB-4AE8-8101B4CAB7A7}"/>
          </ac:graphicFrameMkLst>
        </pc:graphicFrameChg>
        <pc:picChg chg="add del mod">
          <ac:chgData name="Peter Hagstrom" userId="8777e805-c7ff-4f08-9bd2-0b2860f4aa89" providerId="ADAL" clId="{E7B930D5-8E30-4499-811F-88B1E7639BFB}" dt="2024-05-21T11:22:39.502" v="5454" actId="478"/>
          <ac:picMkLst>
            <pc:docMk/>
            <pc:sldMk cId="1937937025" sldId="278"/>
            <ac:picMk id="4" creationId="{D4968C76-8C3E-C5AA-0E59-17413753DF9E}"/>
          </ac:picMkLst>
        </pc:picChg>
        <pc:picChg chg="add mod">
          <ac:chgData name="Peter Hagstrom" userId="8777e805-c7ff-4f08-9bd2-0b2860f4aa89" providerId="ADAL" clId="{E7B930D5-8E30-4499-811F-88B1E7639BFB}" dt="2024-05-21T11:39:19.725" v="6283" actId="207"/>
          <ac:picMkLst>
            <pc:docMk/>
            <pc:sldMk cId="1937937025" sldId="278"/>
            <ac:picMk id="7" creationId="{38BC9030-66A3-BFB3-DF76-BD1EDBDF56A5}"/>
          </ac:picMkLst>
        </pc:picChg>
        <pc:picChg chg="add mod">
          <ac:chgData name="Peter Hagstrom" userId="8777e805-c7ff-4f08-9bd2-0b2860f4aa89" providerId="ADAL" clId="{E7B930D5-8E30-4499-811F-88B1E7639BFB}" dt="2024-05-21T11:39:13.948" v="6282" actId="207"/>
          <ac:picMkLst>
            <pc:docMk/>
            <pc:sldMk cId="1937937025" sldId="278"/>
            <ac:picMk id="12" creationId="{453F8E2F-CADD-C84B-1C2C-7A30C2645296}"/>
          </ac:picMkLst>
        </pc:picChg>
      </pc:sldChg>
      <pc:sldChg chg="modSp add mod">
        <pc:chgData name="Peter Hagstrom" userId="8777e805-c7ff-4f08-9bd2-0b2860f4aa89" providerId="ADAL" clId="{E7B930D5-8E30-4499-811F-88B1E7639BFB}" dt="2024-05-21T15:17:44.210" v="7698" actId="313"/>
        <pc:sldMkLst>
          <pc:docMk/>
          <pc:sldMk cId="1202651748" sldId="279"/>
        </pc:sldMkLst>
        <pc:spChg chg="mod">
          <ac:chgData name="Peter Hagstrom" userId="8777e805-c7ff-4f08-9bd2-0b2860f4aa89" providerId="ADAL" clId="{E7B930D5-8E30-4499-811F-88B1E7639BFB}" dt="2024-05-21T07:29:29.372" v="3382" actId="20577"/>
          <ac:spMkLst>
            <pc:docMk/>
            <pc:sldMk cId="1202651748" sldId="279"/>
            <ac:spMk id="2" creationId="{01544591-E457-F5BE-43B5-E6ACDA2BB417}"/>
          </ac:spMkLst>
        </pc:spChg>
        <pc:spChg chg="mod">
          <ac:chgData name="Peter Hagstrom" userId="8777e805-c7ff-4f08-9bd2-0b2860f4aa89" providerId="ADAL" clId="{E7B930D5-8E30-4499-811F-88B1E7639BFB}" dt="2024-05-21T15:17:44.210" v="7698" actId="313"/>
          <ac:spMkLst>
            <pc:docMk/>
            <pc:sldMk cId="1202651748" sldId="279"/>
            <ac:spMk id="4" creationId="{E83006ED-ACBC-E7C2-F89C-D78E4D30EB1E}"/>
          </ac:spMkLst>
        </pc:spChg>
        <pc:picChg chg="mod">
          <ac:chgData name="Peter Hagstrom" userId="8777e805-c7ff-4f08-9bd2-0b2860f4aa89" providerId="ADAL" clId="{E7B930D5-8E30-4499-811F-88B1E7639BFB}" dt="2024-05-21T09:27:19.999" v="4554" actId="1076"/>
          <ac:picMkLst>
            <pc:docMk/>
            <pc:sldMk cId="1202651748" sldId="279"/>
            <ac:picMk id="21" creationId="{3594FA3A-33DA-B1A2-7F7A-398D149E0844}"/>
          </ac:picMkLst>
        </pc:picChg>
      </pc:sldChg>
      <pc:sldChg chg="addSp delSp modSp add mod">
        <pc:chgData name="Peter Hagstrom" userId="8777e805-c7ff-4f08-9bd2-0b2860f4aa89" providerId="ADAL" clId="{E7B930D5-8E30-4499-811F-88B1E7639BFB}" dt="2024-05-21T11:38:37.832" v="6280" actId="20577"/>
        <pc:sldMkLst>
          <pc:docMk/>
          <pc:sldMk cId="1681144152" sldId="280"/>
        </pc:sldMkLst>
        <pc:spChg chg="mod">
          <ac:chgData name="Peter Hagstrom" userId="8777e805-c7ff-4f08-9bd2-0b2860f4aa89" providerId="ADAL" clId="{E7B930D5-8E30-4499-811F-88B1E7639BFB}" dt="2024-05-21T11:18:22.820" v="5328" actId="20577"/>
          <ac:spMkLst>
            <pc:docMk/>
            <pc:sldMk cId="1681144152" sldId="280"/>
            <ac:spMk id="2" creationId="{01544591-E457-F5BE-43B5-E6ACDA2BB417}"/>
          </ac:spMkLst>
        </pc:spChg>
        <pc:spChg chg="del mod">
          <ac:chgData name="Peter Hagstrom" userId="8777e805-c7ff-4f08-9bd2-0b2860f4aa89" providerId="ADAL" clId="{E7B930D5-8E30-4499-811F-88B1E7639BFB}" dt="2024-05-21T11:17:45.355" v="5311"/>
          <ac:spMkLst>
            <pc:docMk/>
            <pc:sldMk cId="1681144152" sldId="280"/>
            <ac:spMk id="3" creationId="{BC4417B3-C22B-E509-10A7-4A3B5B239A78}"/>
          </ac:spMkLst>
        </pc:spChg>
        <pc:spChg chg="mod">
          <ac:chgData name="Peter Hagstrom" userId="8777e805-c7ff-4f08-9bd2-0b2860f4aa89" providerId="ADAL" clId="{E7B930D5-8E30-4499-811F-88B1E7639BFB}" dt="2024-05-21T11:38:37.832" v="6280" actId="20577"/>
          <ac:spMkLst>
            <pc:docMk/>
            <pc:sldMk cId="1681144152" sldId="280"/>
            <ac:spMk id="4" creationId="{E83006ED-ACBC-E7C2-F89C-D78E4D30EB1E}"/>
          </ac:spMkLst>
        </pc:spChg>
        <pc:spChg chg="add">
          <ac:chgData name="Peter Hagstrom" userId="8777e805-c7ff-4f08-9bd2-0b2860f4aa89" providerId="ADAL" clId="{E7B930D5-8E30-4499-811F-88B1E7639BFB}" dt="2024-05-21T11:17:00.445" v="5307"/>
          <ac:spMkLst>
            <pc:docMk/>
            <pc:sldMk cId="1681144152" sldId="280"/>
            <ac:spMk id="5" creationId="{CBC9FED4-080A-5420-DA89-BBF1CEE52D68}"/>
          </ac:spMkLst>
        </pc:spChg>
        <pc:spChg chg="add">
          <ac:chgData name="Peter Hagstrom" userId="8777e805-c7ff-4f08-9bd2-0b2860f4aa89" providerId="ADAL" clId="{E7B930D5-8E30-4499-811F-88B1E7639BFB}" dt="2024-05-21T11:17:11.574" v="5310"/>
          <ac:spMkLst>
            <pc:docMk/>
            <pc:sldMk cId="1681144152" sldId="280"/>
            <ac:spMk id="7" creationId="{D2EC05CD-C50D-9B76-2846-D7B339C3190B}"/>
          </ac:spMkLst>
        </pc:spChg>
        <pc:graphicFrameChg chg="add">
          <ac:chgData name="Peter Hagstrom" userId="8777e805-c7ff-4f08-9bd2-0b2860f4aa89" providerId="ADAL" clId="{E7B930D5-8E30-4499-811F-88B1E7639BFB}" dt="2024-05-21T11:17:00.445" v="5307"/>
          <ac:graphicFrameMkLst>
            <pc:docMk/>
            <pc:sldMk cId="1681144152" sldId="280"/>
            <ac:graphicFrameMk id="6" creationId="{56E2EDF1-BC53-01FC-8794-9988CA69646B}"/>
          </ac:graphicFrameMkLst>
        </pc:graphicFrameChg>
        <pc:graphicFrameChg chg="add">
          <ac:chgData name="Peter Hagstrom" userId="8777e805-c7ff-4f08-9bd2-0b2860f4aa89" providerId="ADAL" clId="{E7B930D5-8E30-4499-811F-88B1E7639BFB}" dt="2024-05-21T11:17:11.574" v="5310"/>
          <ac:graphicFrameMkLst>
            <pc:docMk/>
            <pc:sldMk cId="1681144152" sldId="280"/>
            <ac:graphicFrameMk id="8" creationId="{C7AE42EB-A9ED-4297-D47B-D3F1F2286EF7}"/>
          </ac:graphicFrameMkLst>
        </pc:graphicFrameChg>
        <pc:picChg chg="add mod modCrop">
          <ac:chgData name="Peter Hagstrom" userId="8777e805-c7ff-4f08-9bd2-0b2860f4aa89" providerId="ADAL" clId="{E7B930D5-8E30-4499-811F-88B1E7639BFB}" dt="2024-05-21T11:18:08.452" v="5316" actId="1076"/>
          <ac:picMkLst>
            <pc:docMk/>
            <pc:sldMk cId="1681144152" sldId="280"/>
            <ac:picMk id="9" creationId="{6C63BECA-0504-8609-E41C-92FC4DBDBC7D}"/>
          </ac:picMkLst>
        </pc:picChg>
      </pc:sldChg>
      <pc:sldChg chg="addSp delSp modSp new mod setBg modClrScheme chgLayout">
        <pc:chgData name="Peter Hagstrom" userId="8777e805-c7ff-4f08-9bd2-0b2860f4aa89" providerId="ADAL" clId="{E7B930D5-8E30-4499-811F-88B1E7639BFB}" dt="2024-05-21T15:02:18.245" v="7537" actId="20577"/>
        <pc:sldMkLst>
          <pc:docMk/>
          <pc:sldMk cId="4108148893" sldId="281"/>
        </pc:sldMkLst>
        <pc:spChg chg="del mod ord">
          <ac:chgData name="Peter Hagstrom" userId="8777e805-c7ff-4f08-9bd2-0b2860f4aa89" providerId="ADAL" clId="{E7B930D5-8E30-4499-811F-88B1E7639BFB}" dt="2024-05-21T12:29:08.949" v="6763" actId="700"/>
          <ac:spMkLst>
            <pc:docMk/>
            <pc:sldMk cId="4108148893" sldId="281"/>
            <ac:spMk id="2" creationId="{5FD775E4-4D31-A216-D228-0ACA74DC9989}"/>
          </ac:spMkLst>
        </pc:spChg>
        <pc:spChg chg="del mod ord">
          <ac:chgData name="Peter Hagstrom" userId="8777e805-c7ff-4f08-9bd2-0b2860f4aa89" providerId="ADAL" clId="{E7B930D5-8E30-4499-811F-88B1E7639BFB}" dt="2024-05-21T12:29:08.949" v="6763" actId="700"/>
          <ac:spMkLst>
            <pc:docMk/>
            <pc:sldMk cId="4108148893" sldId="281"/>
            <ac:spMk id="3" creationId="{0C0246DB-E6A2-9562-8FDF-C81448213625}"/>
          </ac:spMkLst>
        </pc:spChg>
        <pc:spChg chg="del">
          <ac:chgData name="Peter Hagstrom" userId="8777e805-c7ff-4f08-9bd2-0b2860f4aa89" providerId="ADAL" clId="{E7B930D5-8E30-4499-811F-88B1E7639BFB}" dt="2024-05-21T12:29:08.949" v="6763" actId="700"/>
          <ac:spMkLst>
            <pc:docMk/>
            <pc:sldMk cId="4108148893" sldId="281"/>
            <ac:spMk id="4" creationId="{E2FB3E14-DE9F-256F-B4FB-35CC0FBE0D86}"/>
          </ac:spMkLst>
        </pc:spChg>
        <pc:spChg chg="add del mod ord">
          <ac:chgData name="Peter Hagstrom" userId="8777e805-c7ff-4f08-9bd2-0b2860f4aa89" providerId="ADAL" clId="{E7B930D5-8E30-4499-811F-88B1E7639BFB}" dt="2024-05-21T12:29:22.235" v="6764" actId="700"/>
          <ac:spMkLst>
            <pc:docMk/>
            <pc:sldMk cId="4108148893" sldId="281"/>
            <ac:spMk id="5" creationId="{556BEFFE-C220-0879-FBB1-ECEEBE3B90F4}"/>
          </ac:spMkLst>
        </pc:spChg>
        <pc:spChg chg="add del mod ord">
          <ac:chgData name="Peter Hagstrom" userId="8777e805-c7ff-4f08-9bd2-0b2860f4aa89" providerId="ADAL" clId="{E7B930D5-8E30-4499-811F-88B1E7639BFB}" dt="2024-05-21T12:29:22.235" v="6764" actId="700"/>
          <ac:spMkLst>
            <pc:docMk/>
            <pc:sldMk cId="4108148893" sldId="281"/>
            <ac:spMk id="6" creationId="{3809061A-7B34-1A91-96EB-44F0361CC41F}"/>
          </ac:spMkLst>
        </pc:spChg>
        <pc:spChg chg="add del mod ord">
          <ac:chgData name="Peter Hagstrom" userId="8777e805-c7ff-4f08-9bd2-0b2860f4aa89" providerId="ADAL" clId="{E7B930D5-8E30-4499-811F-88B1E7639BFB}" dt="2024-05-21T12:29:22.235" v="6764" actId="700"/>
          <ac:spMkLst>
            <pc:docMk/>
            <pc:sldMk cId="4108148893" sldId="281"/>
            <ac:spMk id="7" creationId="{018CD65B-F0DD-264A-DF4C-2CD7D00654B4}"/>
          </ac:spMkLst>
        </pc:spChg>
        <pc:spChg chg="add del mod ord">
          <ac:chgData name="Peter Hagstrom" userId="8777e805-c7ff-4f08-9bd2-0b2860f4aa89" providerId="ADAL" clId="{E7B930D5-8E30-4499-811F-88B1E7639BFB}" dt="2024-05-21T12:29:32.522" v="6765" actId="700"/>
          <ac:spMkLst>
            <pc:docMk/>
            <pc:sldMk cId="4108148893" sldId="281"/>
            <ac:spMk id="8" creationId="{3EEF5BF8-0A4E-E260-9BA8-233786C6BED5}"/>
          </ac:spMkLst>
        </pc:spChg>
        <pc:spChg chg="add del mod ord">
          <ac:chgData name="Peter Hagstrom" userId="8777e805-c7ff-4f08-9bd2-0b2860f4aa89" providerId="ADAL" clId="{E7B930D5-8E30-4499-811F-88B1E7639BFB}" dt="2024-05-21T12:29:32.522" v="6765" actId="700"/>
          <ac:spMkLst>
            <pc:docMk/>
            <pc:sldMk cId="4108148893" sldId="281"/>
            <ac:spMk id="9" creationId="{59A9864C-DCB0-98E4-183C-2767964733C8}"/>
          </ac:spMkLst>
        </pc:spChg>
        <pc:spChg chg="add del mod ord">
          <ac:chgData name="Peter Hagstrom" userId="8777e805-c7ff-4f08-9bd2-0b2860f4aa89" providerId="ADAL" clId="{E7B930D5-8E30-4499-811F-88B1E7639BFB}" dt="2024-05-21T12:29:32.522" v="6765" actId="700"/>
          <ac:spMkLst>
            <pc:docMk/>
            <pc:sldMk cId="4108148893" sldId="281"/>
            <ac:spMk id="10" creationId="{B00EA364-DE8F-F1F0-4B2E-FBBBAB3F9BEE}"/>
          </ac:spMkLst>
        </pc:spChg>
        <pc:spChg chg="add del mod ord">
          <ac:chgData name="Peter Hagstrom" userId="8777e805-c7ff-4f08-9bd2-0b2860f4aa89" providerId="ADAL" clId="{E7B930D5-8E30-4499-811F-88B1E7639BFB}" dt="2024-05-21T12:29:37.773" v="6766" actId="700"/>
          <ac:spMkLst>
            <pc:docMk/>
            <pc:sldMk cId="4108148893" sldId="281"/>
            <ac:spMk id="11" creationId="{78544FB8-DACB-846C-F0B5-8F5297D9D06F}"/>
          </ac:spMkLst>
        </pc:spChg>
        <pc:spChg chg="add del mod ord">
          <ac:chgData name="Peter Hagstrom" userId="8777e805-c7ff-4f08-9bd2-0b2860f4aa89" providerId="ADAL" clId="{E7B930D5-8E30-4499-811F-88B1E7639BFB}" dt="2024-05-21T12:29:37.773" v="6766" actId="700"/>
          <ac:spMkLst>
            <pc:docMk/>
            <pc:sldMk cId="4108148893" sldId="281"/>
            <ac:spMk id="12" creationId="{7CB2AAE7-D834-6A10-EE19-93181604084A}"/>
          </ac:spMkLst>
        </pc:spChg>
        <pc:spChg chg="add del mod ord">
          <ac:chgData name="Peter Hagstrom" userId="8777e805-c7ff-4f08-9bd2-0b2860f4aa89" providerId="ADAL" clId="{E7B930D5-8E30-4499-811F-88B1E7639BFB}" dt="2024-05-21T12:29:37.773" v="6766" actId="700"/>
          <ac:spMkLst>
            <pc:docMk/>
            <pc:sldMk cId="4108148893" sldId="281"/>
            <ac:spMk id="13" creationId="{380D0C6C-BFD2-96BE-0CF2-9DD8944C0945}"/>
          </ac:spMkLst>
        </pc:spChg>
        <pc:spChg chg="add mod ord">
          <ac:chgData name="Peter Hagstrom" userId="8777e805-c7ff-4f08-9bd2-0b2860f4aa89" providerId="ADAL" clId="{E7B930D5-8E30-4499-811F-88B1E7639BFB}" dt="2024-05-21T12:30:36.712" v="6827" actId="20577"/>
          <ac:spMkLst>
            <pc:docMk/>
            <pc:sldMk cId="4108148893" sldId="281"/>
            <ac:spMk id="14" creationId="{0F4ED168-60FA-A549-08F9-60A007127F97}"/>
          </ac:spMkLst>
        </pc:spChg>
        <pc:spChg chg="add mod ord">
          <ac:chgData name="Peter Hagstrom" userId="8777e805-c7ff-4f08-9bd2-0b2860f4aa89" providerId="ADAL" clId="{E7B930D5-8E30-4499-811F-88B1E7639BFB}" dt="2024-05-21T15:02:18.245" v="7537" actId="20577"/>
          <ac:spMkLst>
            <pc:docMk/>
            <pc:sldMk cId="4108148893" sldId="281"/>
            <ac:spMk id="15" creationId="{45B601D9-9B95-E219-44DE-D948F5DECD3C}"/>
          </ac:spMkLst>
        </pc:spChg>
        <pc:spChg chg="add del mod ord">
          <ac:chgData name="Peter Hagstrom" userId="8777e805-c7ff-4f08-9bd2-0b2860f4aa89" providerId="ADAL" clId="{E7B930D5-8E30-4499-811F-88B1E7639BFB}" dt="2024-05-21T12:29:41.074" v="6767"/>
          <ac:spMkLst>
            <pc:docMk/>
            <pc:sldMk cId="4108148893" sldId="281"/>
            <ac:spMk id="16" creationId="{51B6ADEB-C594-7446-E295-42935B25C040}"/>
          </ac:spMkLst>
        </pc:spChg>
        <pc:picChg chg="add mod">
          <ac:chgData name="Peter Hagstrom" userId="8777e805-c7ff-4f08-9bd2-0b2860f4aa89" providerId="ADAL" clId="{E7B930D5-8E30-4499-811F-88B1E7639BFB}" dt="2024-05-21T12:30:01.529" v="6768" actId="18653"/>
          <ac:picMkLst>
            <pc:docMk/>
            <pc:sldMk cId="4108148893" sldId="281"/>
            <ac:picMk id="17" creationId="{6DC9B504-5476-9466-39C5-AD00131C2824}"/>
          </ac:picMkLst>
        </pc:picChg>
      </pc:sldChg>
      <pc:sldChg chg="addSp delSp modSp new mod modAnim">
        <pc:chgData name="Peter Hagstrom" userId="8777e805-c7ff-4f08-9bd2-0b2860f4aa89" providerId="ADAL" clId="{E7B930D5-8E30-4499-811F-88B1E7639BFB}" dt="2024-05-22T14:21:20.337" v="7825" actId="1076"/>
        <pc:sldMkLst>
          <pc:docMk/>
          <pc:sldMk cId="2051916447" sldId="282"/>
        </pc:sldMkLst>
        <pc:spChg chg="mod">
          <ac:chgData name="Peter Hagstrom" userId="8777e805-c7ff-4f08-9bd2-0b2860f4aa89" providerId="ADAL" clId="{E7B930D5-8E30-4499-811F-88B1E7639BFB}" dt="2024-05-21T15:03:54.110" v="7547" actId="20577"/>
          <ac:spMkLst>
            <pc:docMk/>
            <pc:sldMk cId="2051916447" sldId="282"/>
            <ac:spMk id="2" creationId="{D48F83C7-4C39-9775-E39D-59D1F267CA87}"/>
          </ac:spMkLst>
        </pc:spChg>
        <pc:spChg chg="del">
          <ac:chgData name="Peter Hagstrom" userId="8777e805-c7ff-4f08-9bd2-0b2860f4aa89" providerId="ADAL" clId="{E7B930D5-8E30-4499-811F-88B1E7639BFB}" dt="2024-05-22T14:09:32.964" v="7822" actId="478"/>
          <ac:spMkLst>
            <pc:docMk/>
            <pc:sldMk cId="2051916447" sldId="282"/>
            <ac:spMk id="3" creationId="{8D7EC976-407D-7524-E7C4-C88854D60F38}"/>
          </ac:spMkLst>
        </pc:spChg>
        <pc:spChg chg="del">
          <ac:chgData name="Peter Hagstrom" userId="8777e805-c7ff-4f08-9bd2-0b2860f4aa89" providerId="ADAL" clId="{E7B930D5-8E30-4499-811F-88B1E7639BFB}" dt="2024-05-22T14:09:32.964" v="7822" actId="478"/>
          <ac:spMkLst>
            <pc:docMk/>
            <pc:sldMk cId="2051916447" sldId="282"/>
            <ac:spMk id="4" creationId="{1997F427-CA63-65DE-745C-A8C597ED2FE8}"/>
          </ac:spMkLst>
        </pc:spChg>
        <pc:spChg chg="del">
          <ac:chgData name="Peter Hagstrom" userId="8777e805-c7ff-4f08-9bd2-0b2860f4aa89" providerId="ADAL" clId="{E7B930D5-8E30-4499-811F-88B1E7639BFB}" dt="2024-05-22T14:09:32.964" v="7822" actId="478"/>
          <ac:spMkLst>
            <pc:docMk/>
            <pc:sldMk cId="2051916447" sldId="282"/>
            <ac:spMk id="5" creationId="{0E18012F-C418-B7FA-5160-FFDAA4950A8A}"/>
          </ac:spMkLst>
        </pc:spChg>
        <pc:picChg chg="add mod">
          <ac:chgData name="Peter Hagstrom" userId="8777e805-c7ff-4f08-9bd2-0b2860f4aa89" providerId="ADAL" clId="{E7B930D5-8E30-4499-811F-88B1E7639BFB}" dt="2024-05-22T14:21:20.337" v="7825" actId="1076"/>
          <ac:picMkLst>
            <pc:docMk/>
            <pc:sldMk cId="2051916447" sldId="282"/>
            <ac:picMk id="6" creationId="{2E56EA37-66BE-0F26-DE43-058D21B63E0C}"/>
          </ac:picMkLst>
        </pc:picChg>
      </pc:sldChg>
    </pc:docChg>
  </pc:docChgLst>
  <pc:docChgLst>
    <pc:chgData name="Sam Maesschalck" userId="53a1303b-b357-4662-b39d-190eddf1c8ed" providerId="ADAL" clId="{3BBB91E6-34A7-4F85-9CDF-0EFAA095F781}"/>
    <pc:docChg chg="undo redo custSel addSld delSld modSld sldOrd modMainMaster replTag delTag">
      <pc:chgData name="Sam Maesschalck" userId="53a1303b-b357-4662-b39d-190eddf1c8ed" providerId="ADAL" clId="{3BBB91E6-34A7-4F85-9CDF-0EFAA095F781}" dt="2024-08-25T10:38:48.426" v="5238"/>
      <pc:docMkLst>
        <pc:docMk/>
      </pc:docMkLst>
      <pc:sldChg chg="modSp mod modTransition replTag delTag">
        <pc:chgData name="Sam Maesschalck" userId="53a1303b-b357-4662-b39d-190eddf1c8ed" providerId="ADAL" clId="{3BBB91E6-34A7-4F85-9CDF-0EFAA095F781}" dt="2024-08-25T10:38:28.180" v="5232"/>
        <pc:sldMkLst>
          <pc:docMk/>
          <pc:sldMk cId="2463221591" sldId="256"/>
        </pc:sldMkLst>
        <pc:spChg chg="mod">
          <ac:chgData name="Sam Maesschalck" userId="53a1303b-b357-4662-b39d-190eddf1c8ed" providerId="ADAL" clId="{3BBB91E6-34A7-4F85-9CDF-0EFAA095F781}" dt="2024-08-09T17:03:22.430" v="92" actId="404"/>
          <ac:spMkLst>
            <pc:docMk/>
            <pc:sldMk cId="2463221591" sldId="256"/>
            <ac:spMk id="2" creationId="{A98DFEFF-2091-56DD-68B3-793516E1188A}"/>
          </ac:spMkLst>
        </pc:spChg>
        <pc:spChg chg="mod">
          <ac:chgData name="Sam Maesschalck" userId="53a1303b-b357-4662-b39d-190eddf1c8ed" providerId="ADAL" clId="{3BBB91E6-34A7-4F85-9CDF-0EFAA095F781}" dt="2024-08-09T16:59:28.436" v="69" actId="20577"/>
          <ac:spMkLst>
            <pc:docMk/>
            <pc:sldMk cId="2463221591" sldId="256"/>
            <ac:spMk id="3" creationId="{49FD64CF-08BC-C14B-3467-CC3D0F2A2B8E}"/>
          </ac:spMkLst>
        </pc:spChg>
        <pc:spChg chg="mod">
          <ac:chgData name="Sam Maesschalck" userId="53a1303b-b357-4662-b39d-190eddf1c8ed" providerId="ADAL" clId="{3BBB91E6-34A7-4F85-9CDF-0EFAA095F781}" dt="2024-08-12T07:00:32.328" v="436" actId="20577"/>
          <ac:spMkLst>
            <pc:docMk/>
            <pc:sldMk cId="2463221591" sldId="256"/>
            <ac:spMk id="6" creationId="{D767604E-2F1F-BA7E-F05C-0B53FE2A42BA}"/>
          </ac:spMkLst>
        </pc:spChg>
      </pc:sldChg>
      <pc:sldChg chg="modSp mod modTransition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2244896278" sldId="257"/>
        </pc:sldMkLst>
        <pc:spChg chg="mod">
          <ac:chgData name="Sam Maesschalck" userId="53a1303b-b357-4662-b39d-190eddf1c8ed" providerId="ADAL" clId="{3BBB91E6-34A7-4F85-9CDF-0EFAA095F781}" dt="2024-08-15T17:19:48.829" v="3377" actId="20577"/>
          <ac:spMkLst>
            <pc:docMk/>
            <pc:sldMk cId="2244896278" sldId="257"/>
            <ac:spMk id="2" creationId="{442B3BEE-F92A-8C2B-DF1C-C398EC6D65EC}"/>
          </ac:spMkLst>
        </pc:spChg>
      </pc:sldChg>
      <pc:sldChg chg="del replTag">
        <pc:chgData name="Sam Maesschalck" userId="53a1303b-b357-4662-b39d-190eddf1c8ed" providerId="ADAL" clId="{3BBB91E6-34A7-4F85-9CDF-0EFAA095F781}" dt="2024-08-09T16:59:01.638" v="31" actId="47"/>
        <pc:sldMkLst>
          <pc:docMk/>
          <pc:sldMk cId="3991077166" sldId="260"/>
        </pc:sldMkLst>
      </pc:sldChg>
      <pc:sldChg chg="del replTag delTag">
        <pc:chgData name="Sam Maesschalck" userId="53a1303b-b357-4662-b39d-190eddf1c8ed" providerId="ADAL" clId="{3BBB91E6-34A7-4F85-9CDF-0EFAA095F781}" dt="2024-08-09T16:59:16.820" v="40" actId="47"/>
        <pc:sldMkLst>
          <pc:docMk/>
          <pc:sldMk cId="2926723765" sldId="261"/>
        </pc:sldMkLst>
      </pc:sldChg>
      <pc:sldChg chg="addSp modSp mod modTransition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1613571418" sldId="269"/>
        </pc:sldMkLst>
        <pc:spChg chg="mod">
          <ac:chgData name="Sam Maesschalck" userId="53a1303b-b357-4662-b39d-190eddf1c8ed" providerId="ADAL" clId="{3BBB91E6-34A7-4F85-9CDF-0EFAA095F781}" dt="2024-08-19T15:55:40.137" v="4795" actId="20577"/>
          <ac:spMkLst>
            <pc:docMk/>
            <pc:sldMk cId="1613571418" sldId="269"/>
            <ac:spMk id="3" creationId="{A1843941-ED4E-9D3E-FC92-38280D89FDE3}"/>
          </ac:spMkLst>
        </pc:spChg>
        <pc:spChg chg="add mod">
          <ac:chgData name="Sam Maesschalck" userId="53a1303b-b357-4662-b39d-190eddf1c8ed" providerId="ADAL" clId="{3BBB91E6-34A7-4F85-9CDF-0EFAA095F781}" dt="2024-08-15T17:05:54.889" v="3267" actId="1076"/>
          <ac:spMkLst>
            <pc:docMk/>
            <pc:sldMk cId="1613571418" sldId="269"/>
            <ac:spMk id="6" creationId="{C862673E-0986-37F4-C7F3-A9468A5B4025}"/>
          </ac:spMkLst>
        </pc:spChg>
        <pc:spChg chg="add mod">
          <ac:chgData name="Sam Maesschalck" userId="53a1303b-b357-4662-b39d-190eddf1c8ed" providerId="ADAL" clId="{3BBB91E6-34A7-4F85-9CDF-0EFAA095F781}" dt="2024-08-15T17:09:05.713" v="3302" actId="207"/>
          <ac:spMkLst>
            <pc:docMk/>
            <pc:sldMk cId="1613571418" sldId="269"/>
            <ac:spMk id="7" creationId="{9DF4228E-6453-E754-4183-B41F139F7023}"/>
          </ac:spMkLst>
        </pc:spChg>
        <pc:picChg chg="add mod">
          <ac:chgData name="Sam Maesschalck" userId="53a1303b-b357-4662-b39d-190eddf1c8ed" providerId="ADAL" clId="{3BBB91E6-34A7-4F85-9CDF-0EFAA095F781}" dt="2024-08-15T17:06:07.624" v="3269" actId="14826"/>
          <ac:picMkLst>
            <pc:docMk/>
            <pc:sldMk cId="1613571418" sldId="269"/>
            <ac:picMk id="5" creationId="{3EB11A62-DC60-45A6-1132-92DD23D361BB}"/>
          </ac:picMkLst>
        </pc:picChg>
        <pc:picChg chg="add mod">
          <ac:chgData name="Sam Maesschalck" userId="53a1303b-b357-4662-b39d-190eddf1c8ed" providerId="ADAL" clId="{3BBB91E6-34A7-4F85-9CDF-0EFAA095F781}" dt="2024-08-15T17:07:09.817" v="3275" actId="1076"/>
          <ac:picMkLst>
            <pc:docMk/>
            <pc:sldMk cId="1613571418" sldId="269"/>
            <ac:picMk id="8" creationId="{26E2D940-B442-12A4-39B0-7AE6B0188474}"/>
          </ac:picMkLst>
        </pc:picChg>
        <pc:picChg chg="add mod">
          <ac:chgData name="Sam Maesschalck" userId="53a1303b-b357-4662-b39d-190eddf1c8ed" providerId="ADAL" clId="{3BBB91E6-34A7-4F85-9CDF-0EFAA095F781}" dt="2024-08-15T17:07:09.817" v="3275" actId="1076"/>
          <ac:picMkLst>
            <pc:docMk/>
            <pc:sldMk cId="1613571418" sldId="269"/>
            <ac:picMk id="9" creationId="{C6B29781-2061-2E89-9A94-866FD2D69A1A}"/>
          </ac:picMkLst>
        </pc:picChg>
      </pc:sldChg>
      <pc:sldChg chg="addSp delSp modSp mod modTransition replTag delTag">
        <pc:chgData name="Sam Maesschalck" userId="53a1303b-b357-4662-b39d-190eddf1c8ed" providerId="ADAL" clId="{3BBB91E6-34A7-4F85-9CDF-0EFAA095F781}" dt="2024-08-25T10:38:31.962" v="5234"/>
        <pc:sldMkLst>
          <pc:docMk/>
          <pc:sldMk cId="2658836487" sldId="272"/>
        </pc:sldMkLst>
        <pc:spChg chg="mod">
          <ac:chgData name="Sam Maesschalck" userId="53a1303b-b357-4662-b39d-190eddf1c8ed" providerId="ADAL" clId="{3BBB91E6-34A7-4F85-9CDF-0EFAA095F781}" dt="2024-08-25T10:34:01.294" v="5088" actId="207"/>
          <ac:spMkLst>
            <pc:docMk/>
            <pc:sldMk cId="2658836487" sldId="272"/>
            <ac:spMk id="2" creationId="{52D3AE5C-B153-9995-8D14-BA6D6C65C6DC}"/>
          </ac:spMkLst>
        </pc:spChg>
        <pc:spChg chg="del mod">
          <ac:chgData name="Sam Maesschalck" userId="53a1303b-b357-4662-b39d-190eddf1c8ed" providerId="ADAL" clId="{3BBB91E6-34A7-4F85-9CDF-0EFAA095F781}" dt="2024-08-09T17:19:23.429" v="355" actId="478"/>
          <ac:spMkLst>
            <pc:docMk/>
            <pc:sldMk cId="2658836487" sldId="272"/>
            <ac:spMk id="3" creationId="{6567B16A-90E5-5A02-94CB-49DF4EEAF0BD}"/>
          </ac:spMkLst>
        </pc:spChg>
        <pc:spChg chg="del mod">
          <ac:chgData name="Sam Maesschalck" userId="53a1303b-b357-4662-b39d-190eddf1c8ed" providerId="ADAL" clId="{3BBB91E6-34A7-4F85-9CDF-0EFAA095F781}" dt="2024-08-09T17:04:08.681" v="129" actId="478"/>
          <ac:spMkLst>
            <pc:docMk/>
            <pc:sldMk cId="2658836487" sldId="272"/>
            <ac:spMk id="4" creationId="{82D69F66-894D-9251-487D-A3781FC10A09}"/>
          </ac:spMkLst>
        </pc:spChg>
        <pc:spChg chg="add del mod">
          <ac:chgData name="Sam Maesschalck" userId="53a1303b-b357-4662-b39d-190eddf1c8ed" providerId="ADAL" clId="{3BBB91E6-34A7-4F85-9CDF-0EFAA095F781}" dt="2024-08-09T17:10:37.796" v="227" actId="478"/>
          <ac:spMkLst>
            <pc:docMk/>
            <pc:sldMk cId="2658836487" sldId="272"/>
            <ac:spMk id="5" creationId="{0C3746B4-641C-E18C-2591-628B76B96433}"/>
          </ac:spMkLst>
        </pc:spChg>
        <pc:spChg chg="add del mod">
          <ac:chgData name="Sam Maesschalck" userId="53a1303b-b357-4662-b39d-190eddf1c8ed" providerId="ADAL" clId="{3BBB91E6-34A7-4F85-9CDF-0EFAA095F781}" dt="2024-08-09T17:10:36.981" v="226" actId="478"/>
          <ac:spMkLst>
            <pc:docMk/>
            <pc:sldMk cId="2658836487" sldId="272"/>
            <ac:spMk id="6" creationId="{FFDAA762-4CD2-A3E7-10BF-D755D8C794AB}"/>
          </ac:spMkLst>
        </pc:spChg>
        <pc:spChg chg="add mod">
          <ac:chgData name="Sam Maesschalck" userId="53a1303b-b357-4662-b39d-190eddf1c8ed" providerId="ADAL" clId="{3BBB91E6-34A7-4F85-9CDF-0EFAA095F781}" dt="2024-08-09T17:11:45.364" v="245"/>
          <ac:spMkLst>
            <pc:docMk/>
            <pc:sldMk cId="2658836487" sldId="272"/>
            <ac:spMk id="8" creationId="{B7B3FAA6-7FC6-493E-432C-F7A8061D3DA8}"/>
          </ac:spMkLst>
        </pc:spChg>
        <pc:spChg chg="add mod">
          <ac:chgData name="Sam Maesschalck" userId="53a1303b-b357-4662-b39d-190eddf1c8ed" providerId="ADAL" clId="{3BBB91E6-34A7-4F85-9CDF-0EFAA095F781}" dt="2024-08-25T10:33:58.607" v="5087" actId="207"/>
          <ac:spMkLst>
            <pc:docMk/>
            <pc:sldMk cId="2658836487" sldId="272"/>
            <ac:spMk id="9" creationId="{56EC9D25-F5BD-CFC3-6183-42201F5B690C}"/>
          </ac:spMkLst>
        </pc:spChg>
        <pc:spChg chg="add del mod">
          <ac:chgData name="Sam Maesschalck" userId="53a1303b-b357-4662-b39d-190eddf1c8ed" providerId="ADAL" clId="{3BBB91E6-34A7-4F85-9CDF-0EFAA095F781}" dt="2024-08-09T17:19:26.329" v="356" actId="478"/>
          <ac:spMkLst>
            <pc:docMk/>
            <pc:sldMk cId="2658836487" sldId="272"/>
            <ac:spMk id="11" creationId="{4A796664-5BF1-C09F-01F2-ACCDEECB835A}"/>
          </ac:spMkLst>
        </pc:spChg>
        <pc:picChg chg="mod modCrop">
          <ac:chgData name="Sam Maesschalck" userId="53a1303b-b357-4662-b39d-190eddf1c8ed" providerId="ADAL" clId="{3BBB91E6-34A7-4F85-9CDF-0EFAA095F781}" dt="2024-08-09T17:22:09.754" v="378" actId="732"/>
          <ac:picMkLst>
            <pc:docMk/>
            <pc:sldMk cId="2658836487" sldId="272"/>
            <ac:picMk id="7" creationId="{6E03C402-86AD-E35F-212D-1058D10D43C9}"/>
          </ac:picMkLst>
        </pc:picChg>
      </pc:sldChg>
      <pc:sldChg chg="del replTag">
        <pc:chgData name="Sam Maesschalck" userId="53a1303b-b357-4662-b39d-190eddf1c8ed" providerId="ADAL" clId="{3BBB91E6-34A7-4F85-9CDF-0EFAA095F781}" dt="2024-08-09T16:58:47.493" v="4" actId="47"/>
        <pc:sldMkLst>
          <pc:docMk/>
          <pc:sldMk cId="3541793590" sldId="274"/>
        </pc:sldMkLst>
      </pc:sldChg>
      <pc:sldChg chg="addSp delSp modSp mod ord modTransition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943938446" sldId="275"/>
        </pc:sldMkLst>
        <pc:spChg chg="add del mod">
          <ac:chgData name="Sam Maesschalck" userId="53a1303b-b357-4662-b39d-190eddf1c8ed" providerId="ADAL" clId="{3BBB91E6-34A7-4F85-9CDF-0EFAA095F781}" dt="2024-08-15T14:47:43.336" v="574" actId="478"/>
          <ac:spMkLst>
            <pc:docMk/>
            <pc:sldMk cId="943938446" sldId="275"/>
            <ac:spMk id="3" creationId="{2F24A4FB-264B-C05C-8084-DB620A5E3319}"/>
          </ac:spMkLst>
        </pc:spChg>
        <pc:spChg chg="mod">
          <ac:chgData name="Sam Maesschalck" userId="53a1303b-b357-4662-b39d-190eddf1c8ed" providerId="ADAL" clId="{3BBB91E6-34A7-4F85-9CDF-0EFAA095F781}" dt="2024-08-15T14:53:09.052" v="934" actId="20577"/>
          <ac:spMkLst>
            <pc:docMk/>
            <pc:sldMk cId="943938446" sldId="275"/>
            <ac:spMk id="5" creationId="{B45A4844-3DFB-866A-96B2-A95EA5532C12}"/>
          </ac:spMkLst>
        </pc:spChg>
        <pc:spChg chg="mod">
          <ac:chgData name="Sam Maesschalck" userId="53a1303b-b357-4662-b39d-190eddf1c8ed" providerId="ADAL" clId="{3BBB91E6-34A7-4F85-9CDF-0EFAA095F781}" dt="2024-08-15T14:52:07.650" v="831" actId="20577"/>
          <ac:spMkLst>
            <pc:docMk/>
            <pc:sldMk cId="943938446" sldId="275"/>
            <ac:spMk id="6" creationId="{A012CD64-F60D-1A0F-1BE0-F9D0E8DA445D}"/>
          </ac:spMkLst>
        </pc:spChg>
        <pc:spChg chg="mod">
          <ac:chgData name="Sam Maesschalck" userId="53a1303b-b357-4662-b39d-190eddf1c8ed" providerId="ADAL" clId="{3BBB91E6-34A7-4F85-9CDF-0EFAA095F781}" dt="2024-08-15T14:50:44.019" v="795" actId="20577"/>
          <ac:spMkLst>
            <pc:docMk/>
            <pc:sldMk cId="943938446" sldId="275"/>
            <ac:spMk id="8" creationId="{CED122A6-F60D-A928-CC28-6A3C950D576C}"/>
          </ac:spMkLst>
        </pc:spChg>
        <pc:spChg chg="mod">
          <ac:chgData name="Sam Maesschalck" userId="53a1303b-b357-4662-b39d-190eddf1c8ed" providerId="ADAL" clId="{3BBB91E6-34A7-4F85-9CDF-0EFAA095F781}" dt="2024-08-15T14:50:29.292" v="778" actId="1035"/>
          <ac:spMkLst>
            <pc:docMk/>
            <pc:sldMk cId="943938446" sldId="275"/>
            <ac:spMk id="9" creationId="{BD1C8B2E-F0D0-45FF-637F-228DCE00A20B}"/>
          </ac:spMkLst>
        </pc:spChg>
        <pc:spChg chg="mod">
          <ac:chgData name="Sam Maesschalck" userId="53a1303b-b357-4662-b39d-190eddf1c8ed" providerId="ADAL" clId="{3BBB91E6-34A7-4F85-9CDF-0EFAA095F781}" dt="2024-08-15T14:50:29.292" v="778" actId="1035"/>
          <ac:spMkLst>
            <pc:docMk/>
            <pc:sldMk cId="943938446" sldId="275"/>
            <ac:spMk id="10" creationId="{50427798-F03A-F0EE-DBB1-8DADCD27555E}"/>
          </ac:spMkLst>
        </pc:spChg>
        <pc:spChg chg="mod">
          <ac:chgData name="Sam Maesschalck" userId="53a1303b-b357-4662-b39d-190eddf1c8ed" providerId="ADAL" clId="{3BBB91E6-34A7-4F85-9CDF-0EFAA095F781}" dt="2024-08-15T14:50:29.292" v="778" actId="1035"/>
          <ac:spMkLst>
            <pc:docMk/>
            <pc:sldMk cId="943938446" sldId="275"/>
            <ac:spMk id="11" creationId="{677EDAFD-3C15-736F-97AF-712F1EF8C34D}"/>
          </ac:spMkLst>
        </pc:spChg>
        <pc:spChg chg="mod">
          <ac:chgData name="Sam Maesschalck" userId="53a1303b-b357-4662-b39d-190eddf1c8ed" providerId="ADAL" clId="{3BBB91E6-34A7-4F85-9CDF-0EFAA095F781}" dt="2024-08-15T14:50:29.292" v="778" actId="1035"/>
          <ac:spMkLst>
            <pc:docMk/>
            <pc:sldMk cId="943938446" sldId="275"/>
            <ac:spMk id="13" creationId="{1C16F7D2-5419-C0E6-B430-ACA99B5EF3CA}"/>
          </ac:spMkLst>
        </pc:spChg>
        <pc:spChg chg="add mod">
          <ac:chgData name="Sam Maesschalck" userId="53a1303b-b357-4662-b39d-190eddf1c8ed" providerId="ADAL" clId="{3BBB91E6-34A7-4F85-9CDF-0EFAA095F781}" dt="2024-08-15T14:50:17.475" v="759" actId="1076"/>
          <ac:spMkLst>
            <pc:docMk/>
            <pc:sldMk cId="943938446" sldId="275"/>
            <ac:spMk id="16" creationId="{ED26DABF-E2C2-866D-A7E4-1134067E6BC7}"/>
          </ac:spMkLst>
        </pc:spChg>
        <pc:graphicFrameChg chg="del">
          <ac:chgData name="Sam Maesschalck" userId="53a1303b-b357-4662-b39d-190eddf1c8ed" providerId="ADAL" clId="{3BBB91E6-34A7-4F85-9CDF-0EFAA095F781}" dt="2024-08-15T14:47:45.738" v="575" actId="478"/>
          <ac:graphicFrameMkLst>
            <pc:docMk/>
            <pc:sldMk cId="943938446" sldId="275"/>
            <ac:graphicFrameMk id="4" creationId="{CA89BD65-A9A7-BD25-07C3-62DEDD698454}"/>
          </ac:graphicFrameMkLst>
        </pc:graphicFrameChg>
        <pc:graphicFrameChg chg="del mod">
          <ac:chgData name="Sam Maesschalck" userId="53a1303b-b357-4662-b39d-190eddf1c8ed" providerId="ADAL" clId="{3BBB91E6-34A7-4F85-9CDF-0EFAA095F781}" dt="2024-08-15T14:47:39.500" v="573" actId="478"/>
          <ac:graphicFrameMkLst>
            <pc:docMk/>
            <pc:sldMk cId="943938446" sldId="275"/>
            <ac:graphicFrameMk id="7" creationId="{6040D056-51B6-4363-0A69-AB0C4A34EA8A}"/>
          </ac:graphicFrameMkLst>
        </pc:graphicFrameChg>
        <pc:picChg chg="add mod">
          <ac:chgData name="Sam Maesschalck" userId="53a1303b-b357-4662-b39d-190eddf1c8ed" providerId="ADAL" clId="{3BBB91E6-34A7-4F85-9CDF-0EFAA095F781}" dt="2024-08-15T14:48:46.964" v="580" actId="1076"/>
          <ac:picMkLst>
            <pc:docMk/>
            <pc:sldMk cId="943938446" sldId="275"/>
            <ac:picMk id="15" creationId="{5B4B1B83-FB5F-8430-6C51-694B9E0159B7}"/>
          </ac:picMkLst>
        </pc:picChg>
        <pc:picChg chg="add mod">
          <ac:chgData name="Sam Maesschalck" userId="53a1303b-b357-4662-b39d-190eddf1c8ed" providerId="ADAL" clId="{3BBB91E6-34A7-4F85-9CDF-0EFAA095F781}" dt="2024-08-15T14:51:40.774" v="799" actId="14100"/>
          <ac:picMkLst>
            <pc:docMk/>
            <pc:sldMk cId="943938446" sldId="275"/>
            <ac:picMk id="18" creationId="{291F118B-2DCC-C399-F2D9-04BA431644E9}"/>
          </ac:picMkLst>
        </pc:picChg>
      </pc:sldChg>
      <pc:sldChg chg="addSp delSp modSp mod modTransition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1937937025" sldId="278"/>
        </pc:sldMkLst>
        <pc:spChg chg="mod">
          <ac:chgData name="Sam Maesschalck" userId="53a1303b-b357-4662-b39d-190eddf1c8ed" providerId="ADAL" clId="{3BBB91E6-34A7-4F85-9CDF-0EFAA095F781}" dt="2024-08-25T10:33:05.830" v="5042" actId="1035"/>
          <ac:spMkLst>
            <pc:docMk/>
            <pc:sldMk cId="1937937025" sldId="278"/>
            <ac:spMk id="2" creationId="{F0E802E9-567F-8CFF-CAD8-E2DB1EBD0D1A}"/>
          </ac:spMkLst>
        </pc:spChg>
        <pc:spChg chg="mod">
          <ac:chgData name="Sam Maesschalck" userId="53a1303b-b357-4662-b39d-190eddf1c8ed" providerId="ADAL" clId="{3BBB91E6-34A7-4F85-9CDF-0EFAA095F781}" dt="2024-08-25T10:32:48.043" v="5026" actId="403"/>
          <ac:spMkLst>
            <pc:docMk/>
            <pc:sldMk cId="1937937025" sldId="278"/>
            <ac:spMk id="3" creationId="{48526512-07D1-C48B-160F-50A18DE51E5A}"/>
          </ac:spMkLst>
        </pc:spChg>
        <pc:spChg chg="mod">
          <ac:chgData name="Sam Maesschalck" userId="53a1303b-b357-4662-b39d-190eddf1c8ed" providerId="ADAL" clId="{3BBB91E6-34A7-4F85-9CDF-0EFAA095F781}" dt="2024-08-19T15:25:15.655" v="4439" actId="207"/>
          <ac:spMkLst>
            <pc:docMk/>
            <pc:sldMk cId="1937937025" sldId="278"/>
            <ac:spMk id="8" creationId="{E93728B0-397A-CC4E-7B59-671F2A800D8A}"/>
          </ac:spMkLst>
        </pc:spChg>
        <pc:graphicFrameChg chg="del">
          <ac:chgData name="Sam Maesschalck" userId="53a1303b-b357-4662-b39d-190eddf1c8ed" providerId="ADAL" clId="{3BBB91E6-34A7-4F85-9CDF-0EFAA095F781}" dt="2024-08-15T14:57:49.338" v="958" actId="478"/>
          <ac:graphicFrameMkLst>
            <pc:docMk/>
            <pc:sldMk cId="1937937025" sldId="278"/>
            <ac:graphicFrameMk id="5" creationId="{5B3306A0-D6CD-F7EB-4AE8-8101B4CAB7A7}"/>
          </ac:graphicFrameMkLst>
        </pc:graphicFrameChg>
        <pc:picChg chg="add mod">
          <ac:chgData name="Sam Maesschalck" userId="53a1303b-b357-4662-b39d-190eddf1c8ed" providerId="ADAL" clId="{3BBB91E6-34A7-4F85-9CDF-0EFAA095F781}" dt="2024-08-15T15:07:36.504" v="1334" actId="1076"/>
          <ac:picMkLst>
            <pc:docMk/>
            <pc:sldMk cId="1937937025" sldId="278"/>
            <ac:picMk id="6" creationId="{CCF7AE6C-F787-D9C1-9ACD-E8E51F8B2701}"/>
          </ac:picMkLst>
        </pc:picChg>
        <pc:picChg chg="del">
          <ac:chgData name="Sam Maesschalck" userId="53a1303b-b357-4662-b39d-190eddf1c8ed" providerId="ADAL" clId="{3BBB91E6-34A7-4F85-9CDF-0EFAA095F781}" dt="2024-08-15T14:56:06.514" v="950" actId="478"/>
          <ac:picMkLst>
            <pc:docMk/>
            <pc:sldMk cId="1937937025" sldId="278"/>
            <ac:picMk id="7" creationId="{38BC9030-66A3-BFB3-DF76-BD1EDBDF56A5}"/>
          </ac:picMkLst>
        </pc:picChg>
        <pc:picChg chg="del">
          <ac:chgData name="Sam Maesschalck" userId="53a1303b-b357-4662-b39d-190eddf1c8ed" providerId="ADAL" clId="{3BBB91E6-34A7-4F85-9CDF-0EFAA095F781}" dt="2024-08-15T14:56:07.182" v="951" actId="478"/>
          <ac:picMkLst>
            <pc:docMk/>
            <pc:sldMk cId="1937937025" sldId="278"/>
            <ac:picMk id="12" creationId="{453F8E2F-CADD-C84B-1C2C-7A30C2645296}"/>
          </ac:picMkLst>
        </pc:picChg>
      </pc:sldChg>
      <pc:sldChg chg="addSp delSp modSp new mod modTransition modClrScheme modAnim replTag delTag chgLayout">
        <pc:chgData name="Sam Maesschalck" userId="53a1303b-b357-4662-b39d-190eddf1c8ed" providerId="ADAL" clId="{3BBB91E6-34A7-4F85-9CDF-0EFAA095F781}" dt="2024-08-25T10:38:48.426" v="5238"/>
        <pc:sldMkLst>
          <pc:docMk/>
          <pc:sldMk cId="2497036196" sldId="279"/>
        </pc:sldMkLst>
        <pc:spChg chg="del mod ord">
          <ac:chgData name="Sam Maesschalck" userId="53a1303b-b357-4662-b39d-190eddf1c8ed" providerId="ADAL" clId="{3BBB91E6-34A7-4F85-9CDF-0EFAA095F781}" dt="2024-08-15T15:07:57.983" v="1343" actId="700"/>
          <ac:spMkLst>
            <pc:docMk/>
            <pc:sldMk cId="2497036196" sldId="279"/>
            <ac:spMk id="2" creationId="{AEA0C4E3-CAA5-DA7F-4D3E-62CA4B587403}"/>
          </ac:spMkLst>
        </pc:spChg>
        <pc:spChg chg="del">
          <ac:chgData name="Sam Maesschalck" userId="53a1303b-b357-4662-b39d-190eddf1c8ed" providerId="ADAL" clId="{3BBB91E6-34A7-4F85-9CDF-0EFAA095F781}" dt="2024-08-15T15:07:57.983" v="1343" actId="700"/>
          <ac:spMkLst>
            <pc:docMk/>
            <pc:sldMk cId="2497036196" sldId="279"/>
            <ac:spMk id="3" creationId="{21713D1E-9834-AA82-0A12-36E4C21F1E54}"/>
          </ac:spMkLst>
        </pc:spChg>
        <pc:spChg chg="del mod ord">
          <ac:chgData name="Sam Maesschalck" userId="53a1303b-b357-4662-b39d-190eddf1c8ed" providerId="ADAL" clId="{3BBB91E6-34A7-4F85-9CDF-0EFAA095F781}" dt="2024-08-15T15:07:57.983" v="1343" actId="700"/>
          <ac:spMkLst>
            <pc:docMk/>
            <pc:sldMk cId="2497036196" sldId="279"/>
            <ac:spMk id="4" creationId="{6A63A0D2-0231-6C85-DBB0-E9EFF700A21E}"/>
          </ac:spMkLst>
        </pc:spChg>
        <pc:spChg chg="add del mod ord">
          <ac:chgData name="Sam Maesschalck" userId="53a1303b-b357-4662-b39d-190eddf1c8ed" providerId="ADAL" clId="{3BBB91E6-34A7-4F85-9CDF-0EFAA095F781}" dt="2024-08-15T15:13:01.312" v="1446" actId="478"/>
          <ac:spMkLst>
            <pc:docMk/>
            <pc:sldMk cId="2497036196" sldId="279"/>
            <ac:spMk id="5" creationId="{7A9E808F-D3E0-70EF-9DE5-56E17B26D178}"/>
          </ac:spMkLst>
        </pc:spChg>
        <pc:spChg chg="add del mod ord">
          <ac:chgData name="Sam Maesschalck" userId="53a1303b-b357-4662-b39d-190eddf1c8ed" providerId="ADAL" clId="{3BBB91E6-34A7-4F85-9CDF-0EFAA095F781}" dt="2024-08-15T15:12:02.171" v="1424" actId="931"/>
          <ac:spMkLst>
            <pc:docMk/>
            <pc:sldMk cId="2497036196" sldId="279"/>
            <ac:spMk id="6" creationId="{EFAE4762-448E-C376-746E-52564252A12D}"/>
          </ac:spMkLst>
        </pc:spChg>
        <pc:spChg chg="add del mod ord">
          <ac:chgData name="Sam Maesschalck" userId="53a1303b-b357-4662-b39d-190eddf1c8ed" providerId="ADAL" clId="{3BBB91E6-34A7-4F85-9CDF-0EFAA095F781}" dt="2024-08-15T15:13:47.650" v="1501" actId="478"/>
          <ac:spMkLst>
            <pc:docMk/>
            <pc:sldMk cId="2497036196" sldId="279"/>
            <ac:spMk id="7" creationId="{B25A0370-828E-BEEF-3DBF-A88569C86B78}"/>
          </ac:spMkLst>
        </pc:spChg>
        <pc:spChg chg="add del mod ord">
          <ac:chgData name="Sam Maesschalck" userId="53a1303b-b357-4662-b39d-190eddf1c8ed" providerId="ADAL" clId="{3BBB91E6-34A7-4F85-9CDF-0EFAA095F781}" dt="2024-08-15T15:13:49.347" v="1502" actId="478"/>
          <ac:spMkLst>
            <pc:docMk/>
            <pc:sldMk cId="2497036196" sldId="279"/>
            <ac:spMk id="8" creationId="{7A635713-3F11-EC89-6C05-BAA751394DE8}"/>
          </ac:spMkLst>
        </pc:spChg>
        <pc:spChg chg="add mod">
          <ac:chgData name="Sam Maesschalck" userId="53a1303b-b357-4662-b39d-190eddf1c8ed" providerId="ADAL" clId="{3BBB91E6-34A7-4F85-9CDF-0EFAA095F781}" dt="2024-08-15T15:14:12.317" v="1508" actId="1076"/>
          <ac:spMkLst>
            <pc:docMk/>
            <pc:sldMk cId="2497036196" sldId="279"/>
            <ac:spMk id="12" creationId="{6A48B8AC-F05F-9A7E-2CA3-B06FA6CC1754}"/>
          </ac:spMkLst>
        </pc:spChg>
        <pc:spChg chg="add mod">
          <ac:chgData name="Sam Maesschalck" userId="53a1303b-b357-4662-b39d-190eddf1c8ed" providerId="ADAL" clId="{3BBB91E6-34A7-4F85-9CDF-0EFAA095F781}" dt="2024-08-15T15:14:12.317" v="1508" actId="1076"/>
          <ac:spMkLst>
            <pc:docMk/>
            <pc:sldMk cId="2497036196" sldId="279"/>
            <ac:spMk id="13" creationId="{30BE1E95-60EF-357E-96C0-94E9EBDE3185}"/>
          </ac:spMkLst>
        </pc:spChg>
        <pc:spChg chg="add mod">
          <ac:chgData name="Sam Maesschalck" userId="53a1303b-b357-4662-b39d-190eddf1c8ed" providerId="ADAL" clId="{3BBB91E6-34A7-4F85-9CDF-0EFAA095F781}" dt="2024-08-15T15:14:12.317" v="1508" actId="1076"/>
          <ac:spMkLst>
            <pc:docMk/>
            <pc:sldMk cId="2497036196" sldId="279"/>
            <ac:spMk id="14" creationId="{4BF22779-DE58-8756-2A76-95F3115189D6}"/>
          </ac:spMkLst>
        </pc:spChg>
        <pc:spChg chg="add del mod">
          <ac:chgData name="Sam Maesschalck" userId="53a1303b-b357-4662-b39d-190eddf1c8ed" providerId="ADAL" clId="{3BBB91E6-34A7-4F85-9CDF-0EFAA095F781}" dt="2024-08-15T15:13:46.170" v="1500" actId="478"/>
          <ac:spMkLst>
            <pc:docMk/>
            <pc:sldMk cId="2497036196" sldId="279"/>
            <ac:spMk id="18" creationId="{FD3AEEE6-C0E6-B26C-F799-2DAE50F7CA73}"/>
          </ac:spMkLst>
        </pc:spChg>
        <pc:spChg chg="add mod">
          <ac:chgData name="Sam Maesschalck" userId="53a1303b-b357-4662-b39d-190eddf1c8ed" providerId="ADAL" clId="{3BBB91E6-34A7-4F85-9CDF-0EFAA095F781}" dt="2024-08-25T10:33:39.740" v="5078" actId="207"/>
          <ac:spMkLst>
            <pc:docMk/>
            <pc:sldMk cId="2497036196" sldId="279"/>
            <ac:spMk id="19" creationId="{6223DB19-232C-1E4D-C931-E50B71E6A829}"/>
          </ac:spMkLst>
        </pc:spChg>
        <pc:picChg chg="add mod">
          <ac:chgData name="Sam Maesschalck" userId="53a1303b-b357-4662-b39d-190eddf1c8ed" providerId="ADAL" clId="{3BBB91E6-34A7-4F85-9CDF-0EFAA095F781}" dt="2024-08-19T15:25:27.376" v="4446" actId="208"/>
          <ac:picMkLst>
            <pc:docMk/>
            <pc:sldMk cId="2497036196" sldId="279"/>
            <ac:picMk id="9" creationId="{64BE6429-F9B1-E3F5-1AC8-BBB72495F919}"/>
          </ac:picMkLst>
        </pc:picChg>
        <pc:picChg chg="add mod">
          <ac:chgData name="Sam Maesschalck" userId="53a1303b-b357-4662-b39d-190eddf1c8ed" providerId="ADAL" clId="{3BBB91E6-34A7-4F85-9CDF-0EFAA095F781}" dt="2024-08-19T15:25:27.376" v="4446" actId="208"/>
          <ac:picMkLst>
            <pc:docMk/>
            <pc:sldMk cId="2497036196" sldId="279"/>
            <ac:picMk id="10" creationId="{7C13650B-14DA-F065-FD84-999A03537C13}"/>
          </ac:picMkLst>
        </pc:picChg>
        <pc:picChg chg="add mod">
          <ac:chgData name="Sam Maesschalck" userId="53a1303b-b357-4662-b39d-190eddf1c8ed" providerId="ADAL" clId="{3BBB91E6-34A7-4F85-9CDF-0EFAA095F781}" dt="2024-08-19T15:25:27.376" v="4446" actId="208"/>
          <ac:picMkLst>
            <pc:docMk/>
            <pc:sldMk cId="2497036196" sldId="279"/>
            <ac:picMk id="11" creationId="{3F867049-83F4-871D-F71E-CF6B34EE2D3C}"/>
          </ac:picMkLst>
        </pc:picChg>
        <pc:picChg chg="add del mod">
          <ac:chgData name="Sam Maesschalck" userId="53a1303b-b357-4662-b39d-190eddf1c8ed" providerId="ADAL" clId="{3BBB91E6-34A7-4F85-9CDF-0EFAA095F781}" dt="2024-08-15T15:12:42.398" v="1436" actId="478"/>
          <ac:picMkLst>
            <pc:docMk/>
            <pc:sldMk cId="2497036196" sldId="279"/>
            <ac:picMk id="16" creationId="{C3A83FA3-FF2A-9DD3-FC56-82172036D5A7}"/>
          </ac:picMkLst>
        </pc:picChg>
      </pc:sldChg>
      <pc:sldChg chg="addSp delSp modSp new mod modTransition modClrScheme replTag delTag chgLayout">
        <pc:chgData name="Sam Maesschalck" userId="53a1303b-b357-4662-b39d-190eddf1c8ed" providerId="ADAL" clId="{3BBB91E6-34A7-4F85-9CDF-0EFAA095F781}" dt="2024-08-25T10:38:04.153" v="5225"/>
        <pc:sldMkLst>
          <pc:docMk/>
          <pc:sldMk cId="1463708126" sldId="280"/>
        </pc:sldMkLst>
        <pc:spChg chg="mod ord">
          <ac:chgData name="Sam Maesschalck" userId="53a1303b-b357-4662-b39d-190eddf1c8ed" providerId="ADAL" clId="{3BBB91E6-34A7-4F85-9CDF-0EFAA095F781}" dt="2024-08-15T17:17:13.206" v="3355" actId="700"/>
          <ac:spMkLst>
            <pc:docMk/>
            <pc:sldMk cId="1463708126" sldId="280"/>
            <ac:spMk id="2" creationId="{09957505-A0EB-C684-D596-60B3AF55DD87}"/>
          </ac:spMkLst>
        </pc:spChg>
        <pc:spChg chg="mod ord">
          <ac:chgData name="Sam Maesschalck" userId="53a1303b-b357-4662-b39d-190eddf1c8ed" providerId="ADAL" clId="{3BBB91E6-34A7-4F85-9CDF-0EFAA095F781}" dt="2024-08-15T17:17:13.206" v="3355" actId="700"/>
          <ac:spMkLst>
            <pc:docMk/>
            <pc:sldMk cId="1463708126" sldId="280"/>
            <ac:spMk id="3" creationId="{D4108983-EAD7-8ECD-6816-AE6318A4A13D}"/>
          </ac:spMkLst>
        </pc:spChg>
        <pc:spChg chg="mod ord">
          <ac:chgData name="Sam Maesschalck" userId="53a1303b-b357-4662-b39d-190eddf1c8ed" providerId="ADAL" clId="{3BBB91E6-34A7-4F85-9CDF-0EFAA095F781}" dt="2024-08-15T17:17:13.206" v="3355" actId="700"/>
          <ac:spMkLst>
            <pc:docMk/>
            <pc:sldMk cId="1463708126" sldId="280"/>
            <ac:spMk id="4" creationId="{2B61BEBC-7ECD-6020-6DC5-03302766CFE9}"/>
          </ac:spMkLst>
        </pc:spChg>
        <pc:spChg chg="mod ord">
          <ac:chgData name="Sam Maesschalck" userId="53a1303b-b357-4662-b39d-190eddf1c8ed" providerId="ADAL" clId="{3BBB91E6-34A7-4F85-9CDF-0EFAA095F781}" dt="2024-08-15T17:17:13.206" v="3355" actId="700"/>
          <ac:spMkLst>
            <pc:docMk/>
            <pc:sldMk cId="1463708126" sldId="280"/>
            <ac:spMk id="5" creationId="{956AE50F-F4B1-7858-646C-02831E9A641C}"/>
          </ac:spMkLst>
        </pc:spChg>
        <pc:spChg chg="del">
          <ac:chgData name="Sam Maesschalck" userId="53a1303b-b357-4662-b39d-190eddf1c8ed" providerId="ADAL" clId="{3BBB91E6-34A7-4F85-9CDF-0EFAA095F781}" dt="2024-08-15T15:16:39.038" v="1601" actId="478"/>
          <ac:spMkLst>
            <pc:docMk/>
            <pc:sldMk cId="1463708126" sldId="280"/>
            <ac:spMk id="6" creationId="{F8297911-0F3E-18FC-3810-9878C289A638}"/>
          </ac:spMkLst>
        </pc:spChg>
        <pc:spChg chg="del">
          <ac:chgData name="Sam Maesschalck" userId="53a1303b-b357-4662-b39d-190eddf1c8ed" providerId="ADAL" clId="{3BBB91E6-34A7-4F85-9CDF-0EFAA095F781}" dt="2024-08-15T15:16:47.872" v="1604" actId="478"/>
          <ac:spMkLst>
            <pc:docMk/>
            <pc:sldMk cId="1463708126" sldId="280"/>
            <ac:spMk id="7" creationId="{57C91C5B-BB8B-639C-6BC7-208D1685E022}"/>
          </ac:spMkLst>
        </pc:spChg>
        <pc:spChg chg="add del mod ord">
          <ac:chgData name="Sam Maesschalck" userId="53a1303b-b357-4662-b39d-190eddf1c8ed" providerId="ADAL" clId="{3BBB91E6-34A7-4F85-9CDF-0EFAA095F781}" dt="2024-08-15T17:17:17.088" v="3358" actId="478"/>
          <ac:spMkLst>
            <pc:docMk/>
            <pc:sldMk cId="1463708126" sldId="280"/>
            <ac:spMk id="12" creationId="{C617972A-E45C-FE95-3FAE-BFA243060575}"/>
          </ac:spMkLst>
        </pc:spChg>
        <pc:spChg chg="add del mod ord">
          <ac:chgData name="Sam Maesschalck" userId="53a1303b-b357-4662-b39d-190eddf1c8ed" providerId="ADAL" clId="{3BBB91E6-34A7-4F85-9CDF-0EFAA095F781}" dt="2024-08-15T17:17:19.809" v="3359" actId="478"/>
          <ac:spMkLst>
            <pc:docMk/>
            <pc:sldMk cId="1463708126" sldId="280"/>
            <ac:spMk id="13" creationId="{9CC0620F-6485-5873-AD53-96DB3D460C67}"/>
          </ac:spMkLst>
        </pc:spChg>
        <pc:picChg chg="add del mod">
          <ac:chgData name="Sam Maesschalck" userId="53a1303b-b357-4662-b39d-190eddf1c8ed" providerId="ADAL" clId="{3BBB91E6-34A7-4F85-9CDF-0EFAA095F781}" dt="2024-08-15T15:18:53.227" v="1741" actId="478"/>
          <ac:picMkLst>
            <pc:docMk/>
            <pc:sldMk cId="1463708126" sldId="280"/>
            <ac:picMk id="9" creationId="{0BE1AA7C-4A08-9FFF-4ACC-DFFCF6712F75}"/>
          </ac:picMkLst>
        </pc:picChg>
        <pc:picChg chg="add mod">
          <ac:chgData name="Sam Maesschalck" userId="53a1303b-b357-4662-b39d-190eddf1c8ed" providerId="ADAL" clId="{3BBB91E6-34A7-4F85-9CDF-0EFAA095F781}" dt="2024-08-15T15:19:04.798" v="1746" actId="1076"/>
          <ac:picMkLst>
            <pc:docMk/>
            <pc:sldMk cId="1463708126" sldId="280"/>
            <ac:picMk id="11" creationId="{D6A67197-8211-8EDF-0D13-6F9D56AB0500}"/>
          </ac:picMkLst>
        </pc:picChg>
      </pc:sldChg>
      <pc:sldChg chg="del replTag">
        <pc:chgData name="Sam Maesschalck" userId="53a1303b-b357-4662-b39d-190eddf1c8ed" providerId="ADAL" clId="{3BBB91E6-34A7-4F85-9CDF-0EFAA095F781}" dt="2024-08-09T16:59:16.820" v="40" actId="47"/>
        <pc:sldMkLst>
          <pc:docMk/>
          <pc:sldMk cId="1681144152" sldId="280"/>
        </pc:sldMkLst>
      </pc:sldChg>
      <pc:sldChg chg="addSp delSp modSp new mod ord modTransition modClrScheme replTag delTag chgLayout">
        <pc:chgData name="Sam Maesschalck" userId="53a1303b-b357-4662-b39d-190eddf1c8ed" providerId="ADAL" clId="{3BBB91E6-34A7-4F85-9CDF-0EFAA095F781}" dt="2024-08-25T10:38:04.153" v="5225"/>
        <pc:sldMkLst>
          <pc:docMk/>
          <pc:sldMk cId="2096273030" sldId="281"/>
        </pc:sldMkLst>
        <pc:spChg chg="del mod ord">
          <ac:chgData name="Sam Maesschalck" userId="53a1303b-b357-4662-b39d-190eddf1c8ed" providerId="ADAL" clId="{3BBB91E6-34A7-4F85-9CDF-0EFAA095F781}" dt="2024-08-15T15:19:54.042" v="1755" actId="700"/>
          <ac:spMkLst>
            <pc:docMk/>
            <pc:sldMk cId="2096273030" sldId="281"/>
            <ac:spMk id="2" creationId="{9F9071F4-046C-2DC1-2C45-681FD88716E5}"/>
          </ac:spMkLst>
        </pc:spChg>
        <pc:spChg chg="del mod ord">
          <ac:chgData name="Sam Maesschalck" userId="53a1303b-b357-4662-b39d-190eddf1c8ed" providerId="ADAL" clId="{3BBB91E6-34A7-4F85-9CDF-0EFAA095F781}" dt="2024-08-15T15:19:54.042" v="1755" actId="700"/>
          <ac:spMkLst>
            <pc:docMk/>
            <pc:sldMk cId="2096273030" sldId="281"/>
            <ac:spMk id="3" creationId="{F4BB2B8A-E152-63A8-AEB3-9EA820C51510}"/>
          </ac:spMkLst>
        </pc:spChg>
        <pc:spChg chg="del mod ord">
          <ac:chgData name="Sam Maesschalck" userId="53a1303b-b357-4662-b39d-190eddf1c8ed" providerId="ADAL" clId="{3BBB91E6-34A7-4F85-9CDF-0EFAA095F781}" dt="2024-08-15T15:19:54.042" v="1755" actId="700"/>
          <ac:spMkLst>
            <pc:docMk/>
            <pc:sldMk cId="2096273030" sldId="281"/>
            <ac:spMk id="4" creationId="{291E21B7-F78B-3EA4-3666-C7338F996FAB}"/>
          </ac:spMkLst>
        </pc:spChg>
        <pc:spChg chg="add mod ord">
          <ac:chgData name="Sam Maesschalck" userId="53a1303b-b357-4662-b39d-190eddf1c8ed" providerId="ADAL" clId="{3BBB91E6-34A7-4F85-9CDF-0EFAA095F781}" dt="2024-08-25T10:33:34.184" v="5073" actId="207"/>
          <ac:spMkLst>
            <pc:docMk/>
            <pc:sldMk cId="2096273030" sldId="281"/>
            <ac:spMk id="5" creationId="{8E5C49D4-1625-51D6-7770-1FDCDF93CBAF}"/>
          </ac:spMkLst>
        </pc:spChg>
        <pc:spChg chg="add mod ord">
          <ac:chgData name="Sam Maesschalck" userId="53a1303b-b357-4662-b39d-190eddf1c8ed" providerId="ADAL" clId="{3BBB91E6-34A7-4F85-9CDF-0EFAA095F781}" dt="2024-08-25T10:32:30.152" v="5018" actId="14100"/>
          <ac:spMkLst>
            <pc:docMk/>
            <pc:sldMk cId="2096273030" sldId="281"/>
            <ac:spMk id="6" creationId="{84252836-5FD8-77BD-93B5-A129CA777E72}"/>
          </ac:spMkLst>
        </pc:spChg>
        <pc:spChg chg="add del mod ord">
          <ac:chgData name="Sam Maesschalck" userId="53a1303b-b357-4662-b39d-190eddf1c8ed" providerId="ADAL" clId="{3BBB91E6-34A7-4F85-9CDF-0EFAA095F781}" dt="2024-08-15T15:20:19.283" v="1760"/>
          <ac:spMkLst>
            <pc:docMk/>
            <pc:sldMk cId="2096273030" sldId="281"/>
            <ac:spMk id="7" creationId="{9527BE59-91D0-DB94-1372-0E9D5DC4599B}"/>
          </ac:spMkLst>
        </pc:spChg>
        <pc:spChg chg="add del mod">
          <ac:chgData name="Sam Maesschalck" userId="53a1303b-b357-4662-b39d-190eddf1c8ed" providerId="ADAL" clId="{3BBB91E6-34A7-4F85-9CDF-0EFAA095F781}" dt="2024-08-15T15:20:29.134" v="1768"/>
          <ac:spMkLst>
            <pc:docMk/>
            <pc:sldMk cId="2096273030" sldId="281"/>
            <ac:spMk id="11" creationId="{31F54E4A-B813-85EA-C1D8-190D5DA01111}"/>
          </ac:spMkLst>
        </pc:spChg>
        <pc:spChg chg="add del mod">
          <ac:chgData name="Sam Maesschalck" userId="53a1303b-b357-4662-b39d-190eddf1c8ed" providerId="ADAL" clId="{3BBB91E6-34A7-4F85-9CDF-0EFAA095F781}" dt="2024-08-15T15:20:31.945" v="1772" actId="478"/>
          <ac:spMkLst>
            <pc:docMk/>
            <pc:sldMk cId="2096273030" sldId="281"/>
            <ac:spMk id="15" creationId="{BC5173FF-D0D3-08BD-C34B-D0AE4339C940}"/>
          </ac:spMkLst>
        </pc:spChg>
        <pc:graphicFrameChg chg="add del mod">
          <ac:chgData name="Sam Maesschalck" userId="53a1303b-b357-4662-b39d-190eddf1c8ed" providerId="ADAL" clId="{3BBB91E6-34A7-4F85-9CDF-0EFAA095F781}" dt="2024-08-15T15:24:55.419" v="1998" actId="478"/>
          <ac:graphicFrameMkLst>
            <pc:docMk/>
            <pc:sldMk cId="2096273030" sldId="281"/>
            <ac:graphicFrameMk id="18" creationId="{A576B495-E0C4-A9F5-3FEF-D7BB75372F0F}"/>
          </ac:graphicFrameMkLst>
        </pc:graphicFrameChg>
        <pc:picChg chg="add del mod">
          <ac:chgData name="Sam Maesschalck" userId="53a1303b-b357-4662-b39d-190eddf1c8ed" providerId="ADAL" clId="{3BBB91E6-34A7-4F85-9CDF-0EFAA095F781}" dt="2024-08-15T15:20:26.929" v="1767" actId="478"/>
          <ac:picMkLst>
            <pc:docMk/>
            <pc:sldMk cId="2096273030" sldId="281"/>
            <ac:picMk id="9" creationId="{275B2A40-835E-B3BE-AD03-DAACA4760803}"/>
          </ac:picMkLst>
        </pc:picChg>
        <pc:picChg chg="add del mod">
          <ac:chgData name="Sam Maesschalck" userId="53a1303b-b357-4662-b39d-190eddf1c8ed" providerId="ADAL" clId="{3BBB91E6-34A7-4F85-9CDF-0EFAA095F781}" dt="2024-08-15T15:20:31.221" v="1771" actId="478"/>
          <ac:picMkLst>
            <pc:docMk/>
            <pc:sldMk cId="2096273030" sldId="281"/>
            <ac:picMk id="13" creationId="{44CA0653-FA33-5903-6C44-DCA1E74B6F16}"/>
          </ac:picMkLst>
        </pc:picChg>
        <pc:picChg chg="add mod">
          <ac:chgData name="Sam Maesschalck" userId="53a1303b-b357-4662-b39d-190eddf1c8ed" providerId="ADAL" clId="{3BBB91E6-34A7-4F85-9CDF-0EFAA095F781}" dt="2024-08-15T15:24:53.595" v="1997" actId="1076"/>
          <ac:picMkLst>
            <pc:docMk/>
            <pc:sldMk cId="2096273030" sldId="281"/>
            <ac:picMk id="17" creationId="{8265B3CE-B6FB-00D5-DA97-9C0B34BEA32B}"/>
          </ac:picMkLst>
        </pc:picChg>
      </pc:sldChg>
      <pc:sldChg chg="del replTag">
        <pc:chgData name="Sam Maesschalck" userId="53a1303b-b357-4662-b39d-190eddf1c8ed" providerId="ADAL" clId="{3BBB91E6-34A7-4F85-9CDF-0EFAA095F781}" dt="2024-08-09T16:58:58.459" v="13" actId="47"/>
        <pc:sldMkLst>
          <pc:docMk/>
          <pc:sldMk cId="4108148893" sldId="281"/>
        </pc:sldMkLst>
      </pc:sldChg>
      <pc:sldChg chg="addSp delSp modSp new del mod modClrScheme replTag delTag chgLayout">
        <pc:chgData name="Sam Maesschalck" userId="53a1303b-b357-4662-b39d-190eddf1c8ed" providerId="ADAL" clId="{3BBB91E6-34A7-4F85-9CDF-0EFAA095F781}" dt="2024-08-19T16:06:13.054" v="4945" actId="47"/>
        <pc:sldMkLst>
          <pc:docMk/>
          <pc:sldMk cId="392530417" sldId="282"/>
        </pc:sldMkLst>
        <pc:spChg chg="del mod ord">
          <ac:chgData name="Sam Maesschalck" userId="53a1303b-b357-4662-b39d-190eddf1c8ed" providerId="ADAL" clId="{3BBB91E6-34A7-4F85-9CDF-0EFAA095F781}" dt="2024-08-15T15:29:24.875" v="2320" actId="700"/>
          <ac:spMkLst>
            <pc:docMk/>
            <pc:sldMk cId="392530417" sldId="282"/>
            <ac:spMk id="2" creationId="{DA5BD246-7936-DB97-0E21-950BB725800E}"/>
          </ac:spMkLst>
        </pc:spChg>
        <pc:spChg chg="del mod ord">
          <ac:chgData name="Sam Maesschalck" userId="53a1303b-b357-4662-b39d-190eddf1c8ed" providerId="ADAL" clId="{3BBB91E6-34A7-4F85-9CDF-0EFAA095F781}" dt="2024-08-15T15:29:24.875" v="2320" actId="700"/>
          <ac:spMkLst>
            <pc:docMk/>
            <pc:sldMk cId="392530417" sldId="282"/>
            <ac:spMk id="3" creationId="{DDA98EF2-6277-70A5-3181-94D905730278}"/>
          </ac:spMkLst>
        </pc:spChg>
        <pc:spChg chg="del mod ord">
          <ac:chgData name="Sam Maesschalck" userId="53a1303b-b357-4662-b39d-190eddf1c8ed" providerId="ADAL" clId="{3BBB91E6-34A7-4F85-9CDF-0EFAA095F781}" dt="2024-08-15T15:29:24.875" v="2320" actId="700"/>
          <ac:spMkLst>
            <pc:docMk/>
            <pc:sldMk cId="392530417" sldId="282"/>
            <ac:spMk id="4" creationId="{CB2C189A-F111-01EE-C117-794BE5644EF0}"/>
          </ac:spMkLst>
        </pc:spChg>
        <pc:spChg chg="add mod ord">
          <ac:chgData name="Sam Maesschalck" userId="53a1303b-b357-4662-b39d-190eddf1c8ed" providerId="ADAL" clId="{3BBB91E6-34A7-4F85-9CDF-0EFAA095F781}" dt="2024-08-15T15:29:29.844" v="2331" actId="20577"/>
          <ac:spMkLst>
            <pc:docMk/>
            <pc:sldMk cId="392530417" sldId="282"/>
            <ac:spMk id="5" creationId="{C8D729E0-610C-5E9B-837C-5BF229A06768}"/>
          </ac:spMkLst>
        </pc:spChg>
        <pc:spChg chg="add mod ord">
          <ac:chgData name="Sam Maesschalck" userId="53a1303b-b357-4662-b39d-190eddf1c8ed" providerId="ADAL" clId="{3BBB91E6-34A7-4F85-9CDF-0EFAA095F781}" dt="2024-08-15T16:24:49.237" v="2856" actId="20577"/>
          <ac:spMkLst>
            <pc:docMk/>
            <pc:sldMk cId="392530417" sldId="282"/>
            <ac:spMk id="6" creationId="{AD14F353-375A-1785-3C08-5D5335B50F0F}"/>
          </ac:spMkLst>
        </pc:spChg>
        <pc:spChg chg="add mod ord">
          <ac:chgData name="Sam Maesschalck" userId="53a1303b-b357-4662-b39d-190eddf1c8ed" providerId="ADAL" clId="{3BBB91E6-34A7-4F85-9CDF-0EFAA095F781}" dt="2024-08-15T16:25:16.268" v="2872" actId="255"/>
          <ac:spMkLst>
            <pc:docMk/>
            <pc:sldMk cId="392530417" sldId="282"/>
            <ac:spMk id="7" creationId="{C9008245-7A98-CD89-97A5-19DEDDC7F6FE}"/>
          </ac:spMkLst>
        </pc:spChg>
      </pc:sldChg>
      <pc:sldChg chg="del replTag">
        <pc:chgData name="Sam Maesschalck" userId="53a1303b-b357-4662-b39d-190eddf1c8ed" providerId="ADAL" clId="{3BBB91E6-34A7-4F85-9CDF-0EFAA095F781}" dt="2024-08-09T16:59:16.820" v="40" actId="47"/>
        <pc:sldMkLst>
          <pc:docMk/>
          <pc:sldMk cId="2670893267" sldId="282"/>
        </pc:sldMkLst>
      </pc:sldChg>
      <pc:sldChg chg="addSp delSp modSp new mod modTransition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922978608" sldId="283"/>
        </pc:sldMkLst>
        <pc:spChg chg="mod">
          <ac:chgData name="Sam Maesschalck" userId="53a1303b-b357-4662-b39d-190eddf1c8ed" providerId="ADAL" clId="{3BBB91E6-34A7-4F85-9CDF-0EFAA095F781}" dt="2024-08-25T10:34:14.554" v="5095" actId="207"/>
          <ac:spMkLst>
            <pc:docMk/>
            <pc:sldMk cId="922978608" sldId="283"/>
            <ac:spMk id="2" creationId="{E80E6391-F978-2098-A6F6-FBD47EF7BA69}"/>
          </ac:spMkLst>
        </pc:spChg>
        <pc:spChg chg="del mod">
          <ac:chgData name="Sam Maesschalck" userId="53a1303b-b357-4662-b39d-190eddf1c8ed" providerId="ADAL" clId="{3BBB91E6-34A7-4F85-9CDF-0EFAA095F781}" dt="2024-08-15T15:33:20.440" v="2536" actId="478"/>
          <ac:spMkLst>
            <pc:docMk/>
            <pc:sldMk cId="922978608" sldId="283"/>
            <ac:spMk id="3" creationId="{BE4B6BD7-80F1-206C-C460-D3CFCA27EAA4}"/>
          </ac:spMkLst>
        </pc:spChg>
        <pc:spChg chg="del">
          <ac:chgData name="Sam Maesschalck" userId="53a1303b-b357-4662-b39d-190eddf1c8ed" providerId="ADAL" clId="{3BBB91E6-34A7-4F85-9CDF-0EFAA095F781}" dt="2024-08-15T15:31:07.410" v="2402" actId="478"/>
          <ac:spMkLst>
            <pc:docMk/>
            <pc:sldMk cId="922978608" sldId="283"/>
            <ac:spMk id="4" creationId="{98C4ECCF-A1D2-E00A-1B51-4C519538EECB}"/>
          </ac:spMkLst>
        </pc:spChg>
        <pc:graphicFrameChg chg="add mod modGraphic">
          <ac:chgData name="Sam Maesschalck" userId="53a1303b-b357-4662-b39d-190eddf1c8ed" providerId="ADAL" clId="{3BBB91E6-34A7-4F85-9CDF-0EFAA095F781}" dt="2024-08-25T10:34:41.541" v="5099" actId="242"/>
          <ac:graphicFrameMkLst>
            <pc:docMk/>
            <pc:sldMk cId="922978608" sldId="283"/>
            <ac:graphicFrameMk id="7" creationId="{4440F656-D55E-15C1-602D-BCEF3F30324B}"/>
          </ac:graphicFrameMkLst>
        </pc:graphicFrameChg>
        <pc:picChg chg="add mod">
          <ac:chgData name="Sam Maesschalck" userId="53a1303b-b357-4662-b39d-190eddf1c8ed" providerId="ADAL" clId="{3BBB91E6-34A7-4F85-9CDF-0EFAA095F781}" dt="2024-08-15T15:33:42.466" v="2542" actId="1076"/>
          <ac:picMkLst>
            <pc:docMk/>
            <pc:sldMk cId="922978608" sldId="283"/>
            <ac:picMk id="6" creationId="{38B3727C-B26D-572F-AE75-5F95A4E30F84}"/>
          </ac:picMkLst>
        </pc:picChg>
      </pc:sldChg>
      <pc:sldChg chg="del replTag">
        <pc:chgData name="Sam Maesschalck" userId="53a1303b-b357-4662-b39d-190eddf1c8ed" providerId="ADAL" clId="{3BBB91E6-34A7-4F85-9CDF-0EFAA095F781}" dt="2024-08-09T16:59:16.820" v="40" actId="47"/>
        <pc:sldMkLst>
          <pc:docMk/>
          <pc:sldMk cId="1304918792" sldId="283"/>
        </pc:sldMkLst>
      </pc:sldChg>
      <pc:sldChg chg="addSp delSp modSp add mod modTransition modAnim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2415598381" sldId="284"/>
        </pc:sldMkLst>
        <pc:spChg chg="mod">
          <ac:chgData name="Sam Maesschalck" userId="53a1303b-b357-4662-b39d-190eddf1c8ed" providerId="ADAL" clId="{3BBB91E6-34A7-4F85-9CDF-0EFAA095F781}" dt="2024-08-25T10:35:16.971" v="5117" actId="207"/>
          <ac:spMkLst>
            <pc:docMk/>
            <pc:sldMk cId="2415598381" sldId="284"/>
            <ac:spMk id="2" creationId="{E80E6391-F978-2098-A6F6-FBD47EF7BA69}"/>
          </ac:spMkLst>
        </pc:spChg>
        <pc:spChg chg="add mod">
          <ac:chgData name="Sam Maesschalck" userId="53a1303b-b357-4662-b39d-190eddf1c8ed" providerId="ADAL" clId="{3BBB91E6-34A7-4F85-9CDF-0EFAA095F781}" dt="2024-08-15T16:12:31.866" v="2629" actId="1076"/>
          <ac:spMkLst>
            <pc:docMk/>
            <pc:sldMk cId="2415598381" sldId="284"/>
            <ac:spMk id="9" creationId="{DA65E336-652E-1CF8-AE35-1FF685C1FBF3}"/>
          </ac:spMkLst>
        </pc:spChg>
        <pc:spChg chg="add mod">
          <ac:chgData name="Sam Maesschalck" userId="53a1303b-b357-4662-b39d-190eddf1c8ed" providerId="ADAL" clId="{3BBB91E6-34A7-4F85-9CDF-0EFAA095F781}" dt="2024-08-15T16:12:47.053" v="2643" actId="1076"/>
          <ac:spMkLst>
            <pc:docMk/>
            <pc:sldMk cId="2415598381" sldId="284"/>
            <ac:spMk id="10" creationId="{F7BABDB5-0EDC-2630-AC24-1521EDA28833}"/>
          </ac:spMkLst>
        </pc:spChg>
        <pc:graphicFrameChg chg="del">
          <ac:chgData name="Sam Maesschalck" userId="53a1303b-b357-4662-b39d-190eddf1c8ed" providerId="ADAL" clId="{3BBB91E6-34A7-4F85-9CDF-0EFAA095F781}" dt="2024-08-15T16:10:52.814" v="2586" actId="478"/>
          <ac:graphicFrameMkLst>
            <pc:docMk/>
            <pc:sldMk cId="2415598381" sldId="284"/>
            <ac:graphicFrameMk id="7" creationId="{4440F656-D55E-15C1-602D-BCEF3F30324B}"/>
          </ac:graphicFrameMkLst>
        </pc:graphicFrameChg>
        <pc:picChg chg="add mod">
          <ac:chgData name="Sam Maesschalck" userId="53a1303b-b357-4662-b39d-190eddf1c8ed" providerId="ADAL" clId="{3BBB91E6-34A7-4F85-9CDF-0EFAA095F781}" dt="2024-08-16T14:55:39.178" v="3394" actId="208"/>
          <ac:picMkLst>
            <pc:docMk/>
            <pc:sldMk cId="2415598381" sldId="284"/>
            <ac:picMk id="4" creationId="{CD1A622D-81FA-C290-84CA-3E18BEA815F2}"/>
          </ac:picMkLst>
        </pc:picChg>
        <pc:picChg chg="del">
          <ac:chgData name="Sam Maesschalck" userId="53a1303b-b357-4662-b39d-190eddf1c8ed" providerId="ADAL" clId="{3BBB91E6-34A7-4F85-9CDF-0EFAA095F781}" dt="2024-08-15T16:10:51.817" v="2585" actId="478"/>
          <ac:picMkLst>
            <pc:docMk/>
            <pc:sldMk cId="2415598381" sldId="284"/>
            <ac:picMk id="6" creationId="{38B3727C-B26D-572F-AE75-5F95A4E30F84}"/>
          </ac:picMkLst>
        </pc:picChg>
        <pc:picChg chg="add mod">
          <ac:chgData name="Sam Maesschalck" userId="53a1303b-b357-4662-b39d-190eddf1c8ed" providerId="ADAL" clId="{3BBB91E6-34A7-4F85-9CDF-0EFAA095F781}" dt="2024-08-16T14:55:41.282" v="3395" actId="208"/>
          <ac:picMkLst>
            <pc:docMk/>
            <pc:sldMk cId="2415598381" sldId="284"/>
            <ac:picMk id="8" creationId="{3EAC9B16-F0C5-6061-A933-3B86A3883390}"/>
          </ac:picMkLst>
        </pc:picChg>
      </pc:sldChg>
      <pc:sldChg chg="del replTag">
        <pc:chgData name="Sam Maesschalck" userId="53a1303b-b357-4662-b39d-190eddf1c8ed" providerId="ADAL" clId="{3BBB91E6-34A7-4F85-9CDF-0EFAA095F781}" dt="2024-08-09T16:59:00.332" v="25" actId="47"/>
        <pc:sldMkLst>
          <pc:docMk/>
          <pc:sldMk cId="2983247400" sldId="284"/>
        </pc:sldMkLst>
      </pc:sldChg>
      <pc:sldChg chg="del replTag">
        <pc:chgData name="Sam Maesschalck" userId="53a1303b-b357-4662-b39d-190eddf1c8ed" providerId="ADAL" clId="{3BBB91E6-34A7-4F85-9CDF-0EFAA095F781}" dt="2024-08-09T16:58:48.532" v="8" actId="47"/>
        <pc:sldMkLst>
          <pc:docMk/>
          <pc:sldMk cId="340142998" sldId="285"/>
        </pc:sldMkLst>
      </pc:sldChg>
      <pc:sldChg chg="addSp delSp modSp new mod modTransition modClrScheme replTag delTag chgLayout">
        <pc:chgData name="Sam Maesschalck" userId="53a1303b-b357-4662-b39d-190eddf1c8ed" providerId="ADAL" clId="{3BBB91E6-34A7-4F85-9CDF-0EFAA095F781}" dt="2024-08-25T10:38:04.153" v="5225"/>
        <pc:sldMkLst>
          <pc:docMk/>
          <pc:sldMk cId="3690960732" sldId="285"/>
        </pc:sldMkLst>
        <pc:spChg chg="del">
          <ac:chgData name="Sam Maesschalck" userId="53a1303b-b357-4662-b39d-190eddf1c8ed" providerId="ADAL" clId="{3BBB91E6-34A7-4F85-9CDF-0EFAA095F781}" dt="2024-08-15T16:13:15.208" v="2653" actId="478"/>
          <ac:spMkLst>
            <pc:docMk/>
            <pc:sldMk cId="3690960732" sldId="285"/>
            <ac:spMk id="2" creationId="{9CBD1A58-AF38-7070-1EDB-A95119DC6FEA}"/>
          </ac:spMkLst>
        </pc:spChg>
        <pc:spChg chg="del">
          <ac:chgData name="Sam Maesschalck" userId="53a1303b-b357-4662-b39d-190eddf1c8ed" providerId="ADAL" clId="{3BBB91E6-34A7-4F85-9CDF-0EFAA095F781}" dt="2024-08-15T16:13:13.932" v="2652" actId="478"/>
          <ac:spMkLst>
            <pc:docMk/>
            <pc:sldMk cId="3690960732" sldId="285"/>
            <ac:spMk id="3" creationId="{9ABE31A2-C4E2-345D-F31F-11D5F9F3897F}"/>
          </ac:spMkLst>
        </pc:spChg>
        <pc:spChg chg="del">
          <ac:chgData name="Sam Maesschalck" userId="53a1303b-b357-4662-b39d-190eddf1c8ed" providerId="ADAL" clId="{3BBB91E6-34A7-4F85-9CDF-0EFAA095F781}" dt="2024-08-15T16:13:24.066" v="2659" actId="478"/>
          <ac:spMkLst>
            <pc:docMk/>
            <pc:sldMk cId="3690960732" sldId="285"/>
            <ac:spMk id="4" creationId="{2F542C3B-F19D-4237-E69F-870612B38BD5}"/>
          </ac:spMkLst>
        </pc:spChg>
        <pc:spChg chg="del">
          <ac:chgData name="Sam Maesschalck" userId="53a1303b-b357-4662-b39d-190eddf1c8ed" providerId="ADAL" clId="{3BBB91E6-34A7-4F85-9CDF-0EFAA095F781}" dt="2024-08-15T16:13:22.925" v="2658" actId="478"/>
          <ac:spMkLst>
            <pc:docMk/>
            <pc:sldMk cId="3690960732" sldId="285"/>
            <ac:spMk id="5" creationId="{FF2E66DF-3DC5-9C88-2C6A-4696902445B7}"/>
          </ac:spMkLst>
        </pc:spChg>
        <pc:spChg chg="del">
          <ac:chgData name="Sam Maesschalck" userId="53a1303b-b357-4662-b39d-190eddf1c8ed" providerId="ADAL" clId="{3BBB91E6-34A7-4F85-9CDF-0EFAA095F781}" dt="2024-08-15T16:13:21.778" v="2657" actId="478"/>
          <ac:spMkLst>
            <pc:docMk/>
            <pc:sldMk cId="3690960732" sldId="285"/>
            <ac:spMk id="6" creationId="{5B7B5F65-63CF-2295-41F0-373BB963D007}"/>
          </ac:spMkLst>
        </pc:spChg>
        <pc:spChg chg="del">
          <ac:chgData name="Sam Maesschalck" userId="53a1303b-b357-4662-b39d-190eddf1c8ed" providerId="ADAL" clId="{3BBB91E6-34A7-4F85-9CDF-0EFAA095F781}" dt="2024-08-15T16:13:19.945" v="2655" actId="478"/>
          <ac:spMkLst>
            <pc:docMk/>
            <pc:sldMk cId="3690960732" sldId="285"/>
            <ac:spMk id="7" creationId="{CDE2D71A-399A-5349-77E7-8E867BC21682}"/>
          </ac:spMkLst>
        </pc:spChg>
        <pc:spChg chg="del">
          <ac:chgData name="Sam Maesschalck" userId="53a1303b-b357-4662-b39d-190eddf1c8ed" providerId="ADAL" clId="{3BBB91E6-34A7-4F85-9CDF-0EFAA095F781}" dt="2024-08-15T16:13:18.747" v="2654" actId="478"/>
          <ac:spMkLst>
            <pc:docMk/>
            <pc:sldMk cId="3690960732" sldId="285"/>
            <ac:spMk id="8" creationId="{DB6495FF-5B99-BB31-E485-7F91D3236C12}"/>
          </ac:spMkLst>
        </pc:spChg>
        <pc:spChg chg="del">
          <ac:chgData name="Sam Maesschalck" userId="53a1303b-b357-4662-b39d-190eddf1c8ed" providerId="ADAL" clId="{3BBB91E6-34A7-4F85-9CDF-0EFAA095F781}" dt="2024-08-15T16:13:21.023" v="2656" actId="478"/>
          <ac:spMkLst>
            <pc:docMk/>
            <pc:sldMk cId="3690960732" sldId="285"/>
            <ac:spMk id="9" creationId="{2C5F9E05-E335-67B3-91E8-9453696D383D}"/>
          </ac:spMkLst>
        </pc:spChg>
        <pc:spChg chg="add del mod ord">
          <ac:chgData name="Sam Maesschalck" userId="53a1303b-b357-4662-b39d-190eddf1c8ed" providerId="ADAL" clId="{3BBB91E6-34A7-4F85-9CDF-0EFAA095F781}" dt="2024-08-15T16:16:36.856" v="2750" actId="478"/>
          <ac:spMkLst>
            <pc:docMk/>
            <pc:sldMk cId="3690960732" sldId="285"/>
            <ac:spMk id="10" creationId="{B1152916-D1B1-01C6-77A9-0D313105176A}"/>
          </ac:spMkLst>
        </pc:spChg>
        <pc:spChg chg="add del mod ord">
          <ac:chgData name="Sam Maesschalck" userId="53a1303b-b357-4662-b39d-190eddf1c8ed" providerId="ADAL" clId="{3BBB91E6-34A7-4F85-9CDF-0EFAA095F781}" dt="2024-08-15T16:16:24.952" v="2738" actId="478"/>
          <ac:spMkLst>
            <pc:docMk/>
            <pc:sldMk cId="3690960732" sldId="285"/>
            <ac:spMk id="11" creationId="{5BC74E10-5243-3478-FE54-D41CC4D6CA63}"/>
          </ac:spMkLst>
        </pc:spChg>
        <pc:spChg chg="add del mod ord">
          <ac:chgData name="Sam Maesschalck" userId="53a1303b-b357-4662-b39d-190eddf1c8ed" providerId="ADAL" clId="{3BBB91E6-34A7-4F85-9CDF-0EFAA095F781}" dt="2024-08-15T16:16:23.727" v="2737" actId="478"/>
          <ac:spMkLst>
            <pc:docMk/>
            <pc:sldMk cId="3690960732" sldId="285"/>
            <ac:spMk id="12" creationId="{7EFFBF69-AD8E-C140-2F4B-5D5B9952E9CE}"/>
          </ac:spMkLst>
        </pc:spChg>
        <pc:spChg chg="add mod">
          <ac:chgData name="Sam Maesschalck" userId="53a1303b-b357-4662-b39d-190eddf1c8ed" providerId="ADAL" clId="{3BBB91E6-34A7-4F85-9CDF-0EFAA095F781}" dt="2024-08-19T15:24:37.406" v="4407" actId="113"/>
          <ac:spMkLst>
            <pc:docMk/>
            <pc:sldMk cId="3690960732" sldId="285"/>
            <ac:spMk id="13" creationId="{EA2FFFDE-9329-7214-B423-48469258526F}"/>
          </ac:spMkLst>
        </pc:spChg>
        <pc:spChg chg="add del mod ord">
          <ac:chgData name="Sam Maesschalck" userId="53a1303b-b357-4662-b39d-190eddf1c8ed" providerId="ADAL" clId="{3BBB91E6-34A7-4F85-9CDF-0EFAA095F781}" dt="2024-08-15T16:17:17.041" v="2767" actId="478"/>
          <ac:spMkLst>
            <pc:docMk/>
            <pc:sldMk cId="3690960732" sldId="285"/>
            <ac:spMk id="14" creationId="{B3F2A928-31CC-D751-9045-2DE98EFF3D64}"/>
          </ac:spMkLst>
        </pc:spChg>
        <pc:spChg chg="add del mod ord">
          <ac:chgData name="Sam Maesschalck" userId="53a1303b-b357-4662-b39d-190eddf1c8ed" providerId="ADAL" clId="{3BBB91E6-34A7-4F85-9CDF-0EFAA095F781}" dt="2024-08-15T16:17:23.438" v="2772" actId="478"/>
          <ac:spMkLst>
            <pc:docMk/>
            <pc:sldMk cId="3690960732" sldId="285"/>
            <ac:spMk id="15" creationId="{D606B0AD-16F3-AF70-52B9-5BC1C8FFF174}"/>
          </ac:spMkLst>
        </pc:spChg>
        <pc:spChg chg="add del mod ord">
          <ac:chgData name="Sam Maesschalck" userId="53a1303b-b357-4662-b39d-190eddf1c8ed" providerId="ADAL" clId="{3BBB91E6-34A7-4F85-9CDF-0EFAA095F781}" dt="2024-08-15T16:17:22.117" v="2771" actId="478"/>
          <ac:spMkLst>
            <pc:docMk/>
            <pc:sldMk cId="3690960732" sldId="285"/>
            <ac:spMk id="16" creationId="{445A6AC0-1BE2-45ED-9692-D5BFA6D91C54}"/>
          </ac:spMkLst>
        </pc:spChg>
        <pc:spChg chg="add del mod ord">
          <ac:chgData name="Sam Maesschalck" userId="53a1303b-b357-4662-b39d-190eddf1c8ed" providerId="ADAL" clId="{3BBB91E6-34A7-4F85-9CDF-0EFAA095F781}" dt="2024-08-15T16:17:20.976" v="2770" actId="478"/>
          <ac:spMkLst>
            <pc:docMk/>
            <pc:sldMk cId="3690960732" sldId="285"/>
            <ac:spMk id="17" creationId="{A1E37017-DAAC-4022-F188-AA947CB94833}"/>
          </ac:spMkLst>
        </pc:spChg>
        <pc:spChg chg="add del mod ord">
          <ac:chgData name="Sam Maesschalck" userId="53a1303b-b357-4662-b39d-190eddf1c8ed" providerId="ADAL" clId="{3BBB91E6-34A7-4F85-9CDF-0EFAA095F781}" dt="2024-08-15T16:17:17.990" v="2768" actId="478"/>
          <ac:spMkLst>
            <pc:docMk/>
            <pc:sldMk cId="3690960732" sldId="285"/>
            <ac:spMk id="18" creationId="{73977370-B805-FF59-500E-7DCE0CEAD47B}"/>
          </ac:spMkLst>
        </pc:spChg>
        <pc:spChg chg="add del mod ord">
          <ac:chgData name="Sam Maesschalck" userId="53a1303b-b357-4662-b39d-190eddf1c8ed" providerId="ADAL" clId="{3BBB91E6-34A7-4F85-9CDF-0EFAA095F781}" dt="2024-08-15T16:17:19.824" v="2769" actId="478"/>
          <ac:spMkLst>
            <pc:docMk/>
            <pc:sldMk cId="3690960732" sldId="285"/>
            <ac:spMk id="19" creationId="{498C6831-905F-25BF-0354-2E3844915B46}"/>
          </ac:spMkLst>
        </pc:spChg>
        <pc:spChg chg="add del mod">
          <ac:chgData name="Sam Maesschalck" userId="53a1303b-b357-4662-b39d-190eddf1c8ed" providerId="ADAL" clId="{3BBB91E6-34A7-4F85-9CDF-0EFAA095F781}" dt="2024-08-15T16:43:11.533" v="2907" actId="478"/>
          <ac:spMkLst>
            <pc:docMk/>
            <pc:sldMk cId="3690960732" sldId="285"/>
            <ac:spMk id="22" creationId="{17AADA98-DEBF-B4E9-08D8-46E4A91E8FF6}"/>
          </ac:spMkLst>
        </pc:spChg>
        <pc:spChg chg="add mod">
          <ac:chgData name="Sam Maesschalck" userId="53a1303b-b357-4662-b39d-190eddf1c8ed" providerId="ADAL" clId="{3BBB91E6-34A7-4F85-9CDF-0EFAA095F781}" dt="2024-08-15T16:46:50.478" v="2934" actId="403"/>
          <ac:spMkLst>
            <pc:docMk/>
            <pc:sldMk cId="3690960732" sldId="285"/>
            <ac:spMk id="23" creationId="{60CC1946-B303-1720-D6E9-AC5D5CAC3961}"/>
          </ac:spMkLst>
        </pc:spChg>
        <pc:grpChg chg="add mod">
          <ac:chgData name="Sam Maesschalck" userId="53a1303b-b357-4662-b39d-190eddf1c8ed" providerId="ADAL" clId="{3BBB91E6-34A7-4F85-9CDF-0EFAA095F781}" dt="2024-08-16T14:55:57.054" v="3400" actId="164"/>
          <ac:grpSpMkLst>
            <pc:docMk/>
            <pc:sldMk cId="3690960732" sldId="285"/>
            <ac:grpSpMk id="30" creationId="{59A7D43F-4775-279A-01F5-9688786437A6}"/>
          </ac:grpSpMkLst>
        </pc:grpChg>
        <pc:picChg chg="add mod">
          <ac:chgData name="Sam Maesschalck" userId="53a1303b-b357-4662-b39d-190eddf1c8ed" providerId="ADAL" clId="{3BBB91E6-34A7-4F85-9CDF-0EFAA095F781}" dt="2024-08-16T14:56:08.872" v="3404" actId="208"/>
          <ac:picMkLst>
            <pc:docMk/>
            <pc:sldMk cId="3690960732" sldId="285"/>
            <ac:picMk id="21" creationId="{CD6FD1E2-0F5B-7ED0-0120-47FE11169021}"/>
          </ac:picMkLst>
        </pc:picChg>
        <pc:picChg chg="add mod">
          <ac:chgData name="Sam Maesschalck" userId="53a1303b-b357-4662-b39d-190eddf1c8ed" providerId="ADAL" clId="{3BBB91E6-34A7-4F85-9CDF-0EFAA095F781}" dt="2024-08-16T14:56:08.872" v="3404" actId="208"/>
          <ac:picMkLst>
            <pc:docMk/>
            <pc:sldMk cId="3690960732" sldId="285"/>
            <ac:picMk id="25" creationId="{5E35FB1C-06BB-A63F-4BC9-449FACA0AA71}"/>
          </ac:picMkLst>
        </pc:picChg>
        <pc:picChg chg="add mod">
          <ac:chgData name="Sam Maesschalck" userId="53a1303b-b357-4662-b39d-190eddf1c8ed" providerId="ADAL" clId="{3BBB91E6-34A7-4F85-9CDF-0EFAA095F781}" dt="2024-08-16T14:56:08.872" v="3404" actId="208"/>
          <ac:picMkLst>
            <pc:docMk/>
            <pc:sldMk cId="3690960732" sldId="285"/>
            <ac:picMk id="27" creationId="{0C264662-EDDA-65C1-56D4-D08F4CD85C2E}"/>
          </ac:picMkLst>
        </pc:picChg>
        <pc:picChg chg="add del">
          <ac:chgData name="Sam Maesschalck" userId="53a1303b-b357-4662-b39d-190eddf1c8ed" providerId="ADAL" clId="{3BBB91E6-34A7-4F85-9CDF-0EFAA095F781}" dt="2024-08-15T16:54:43.980" v="2948" actId="22"/>
          <ac:picMkLst>
            <pc:docMk/>
            <pc:sldMk cId="3690960732" sldId="285"/>
            <ac:picMk id="29" creationId="{1D976917-F879-4E3A-9BDC-8D2E89C92902}"/>
          </ac:picMkLst>
        </pc:picChg>
      </pc:sldChg>
      <pc:sldChg chg="addSp delSp modSp new mod modTransition modClrScheme replTag delTag chgLayout">
        <pc:chgData name="Sam Maesschalck" userId="53a1303b-b357-4662-b39d-190eddf1c8ed" providerId="ADAL" clId="{3BBB91E6-34A7-4F85-9CDF-0EFAA095F781}" dt="2024-08-25T10:38:04.153" v="5225"/>
        <pc:sldMkLst>
          <pc:docMk/>
          <pc:sldMk cId="2193518101" sldId="286"/>
        </pc:sldMkLst>
        <pc:spChg chg="del mod ord">
          <ac:chgData name="Sam Maesschalck" userId="53a1303b-b357-4662-b39d-190eddf1c8ed" providerId="ADAL" clId="{3BBB91E6-34A7-4F85-9CDF-0EFAA095F781}" dt="2024-08-15T16:54:54.644" v="2957" actId="700"/>
          <ac:spMkLst>
            <pc:docMk/>
            <pc:sldMk cId="2193518101" sldId="286"/>
            <ac:spMk id="2" creationId="{DA41B755-8A42-566E-55FC-B705D136A5C3}"/>
          </ac:spMkLst>
        </pc:spChg>
        <pc:spChg chg="del mod ord">
          <ac:chgData name="Sam Maesschalck" userId="53a1303b-b357-4662-b39d-190eddf1c8ed" providerId="ADAL" clId="{3BBB91E6-34A7-4F85-9CDF-0EFAA095F781}" dt="2024-08-15T16:54:54.644" v="2957" actId="700"/>
          <ac:spMkLst>
            <pc:docMk/>
            <pc:sldMk cId="2193518101" sldId="286"/>
            <ac:spMk id="3" creationId="{FA8E1FDE-A16E-9577-1E73-29E454CF4F40}"/>
          </ac:spMkLst>
        </pc:spChg>
        <pc:spChg chg="del">
          <ac:chgData name="Sam Maesschalck" userId="53a1303b-b357-4662-b39d-190eddf1c8ed" providerId="ADAL" clId="{3BBB91E6-34A7-4F85-9CDF-0EFAA095F781}" dt="2024-08-15T16:54:54.644" v="2957" actId="700"/>
          <ac:spMkLst>
            <pc:docMk/>
            <pc:sldMk cId="2193518101" sldId="286"/>
            <ac:spMk id="4" creationId="{1B8D9928-99F8-4BAC-BC85-E4F8B6E2B090}"/>
          </ac:spMkLst>
        </pc:spChg>
        <pc:spChg chg="add del mod ord">
          <ac:chgData name="Sam Maesschalck" userId="53a1303b-b357-4662-b39d-190eddf1c8ed" providerId="ADAL" clId="{3BBB91E6-34A7-4F85-9CDF-0EFAA095F781}" dt="2024-08-15T16:55:00.377" v="2962" actId="478"/>
          <ac:spMkLst>
            <pc:docMk/>
            <pc:sldMk cId="2193518101" sldId="286"/>
            <ac:spMk id="5" creationId="{4ED86C47-FA71-CA14-879E-9107BBD3AB81}"/>
          </ac:spMkLst>
        </pc:spChg>
        <pc:spChg chg="add del mod ord">
          <ac:chgData name="Sam Maesschalck" userId="53a1303b-b357-4662-b39d-190eddf1c8ed" providerId="ADAL" clId="{3BBB91E6-34A7-4F85-9CDF-0EFAA095F781}" dt="2024-08-15T16:54:56.677" v="2960" actId="478"/>
          <ac:spMkLst>
            <pc:docMk/>
            <pc:sldMk cId="2193518101" sldId="286"/>
            <ac:spMk id="6" creationId="{87F69D00-6785-83B4-BD18-AFBE76C4D591}"/>
          </ac:spMkLst>
        </pc:spChg>
        <pc:spChg chg="add del mod ord">
          <ac:chgData name="Sam Maesschalck" userId="53a1303b-b357-4662-b39d-190eddf1c8ed" providerId="ADAL" clId="{3BBB91E6-34A7-4F85-9CDF-0EFAA095F781}" dt="2024-08-15T16:54:58.702" v="2961" actId="478"/>
          <ac:spMkLst>
            <pc:docMk/>
            <pc:sldMk cId="2193518101" sldId="286"/>
            <ac:spMk id="7" creationId="{8594B0CA-EF42-6BBB-7410-937FE65DA374}"/>
          </ac:spMkLst>
        </pc:spChg>
        <pc:spChg chg="add mod">
          <ac:chgData name="Sam Maesschalck" userId="53a1303b-b357-4662-b39d-190eddf1c8ed" providerId="ADAL" clId="{3BBB91E6-34A7-4F85-9CDF-0EFAA095F781}" dt="2024-08-19T15:24:33.750" v="4396" actId="113"/>
          <ac:spMkLst>
            <pc:docMk/>
            <pc:sldMk cId="2193518101" sldId="286"/>
            <ac:spMk id="8" creationId="{8F223A6F-28C9-828B-7894-2A8AAEAEC1C2}"/>
          </ac:spMkLst>
        </pc:spChg>
        <pc:spChg chg="add mod">
          <ac:chgData name="Sam Maesschalck" userId="53a1303b-b357-4662-b39d-190eddf1c8ed" providerId="ADAL" clId="{3BBB91E6-34A7-4F85-9CDF-0EFAA095F781}" dt="2024-08-15T16:59:33.465" v="3126" actId="1076"/>
          <ac:spMkLst>
            <pc:docMk/>
            <pc:sldMk cId="2193518101" sldId="286"/>
            <ac:spMk id="9" creationId="{8B97CF21-59F9-05E3-685D-3F68B5F9A792}"/>
          </ac:spMkLst>
        </pc:spChg>
        <pc:spChg chg="add mod">
          <ac:chgData name="Sam Maesschalck" userId="53a1303b-b357-4662-b39d-190eddf1c8ed" providerId="ADAL" clId="{3BBB91E6-34A7-4F85-9CDF-0EFAA095F781}" dt="2024-08-25T10:35:08.339" v="5108" actId="242"/>
          <ac:spMkLst>
            <pc:docMk/>
            <pc:sldMk cId="2193518101" sldId="286"/>
            <ac:spMk id="10" creationId="{D7A65009-F726-FC15-1AE1-5D182C75BE79}"/>
          </ac:spMkLst>
        </pc:spChg>
        <pc:spChg chg="add mod">
          <ac:chgData name="Sam Maesschalck" userId="53a1303b-b357-4662-b39d-190eddf1c8ed" providerId="ADAL" clId="{3BBB91E6-34A7-4F85-9CDF-0EFAA095F781}" dt="2024-08-15T17:00:46.419" v="3135" actId="242"/>
          <ac:spMkLst>
            <pc:docMk/>
            <pc:sldMk cId="2193518101" sldId="286"/>
            <ac:spMk id="11" creationId="{C455907E-C2D3-F5B1-A6AD-42C8EFA932E0}"/>
          </ac:spMkLst>
        </pc:spChg>
      </pc:sldChg>
      <pc:sldChg chg="del replTag">
        <pc:chgData name="Sam Maesschalck" userId="53a1303b-b357-4662-b39d-190eddf1c8ed" providerId="ADAL" clId="{3BBB91E6-34A7-4F85-9CDF-0EFAA095F781}" dt="2024-08-09T16:58:59.640" v="19" actId="47"/>
        <pc:sldMkLst>
          <pc:docMk/>
          <pc:sldMk cId="4037599356" sldId="286"/>
        </pc:sldMkLst>
      </pc:sldChg>
      <pc:sldChg chg="addSp delSp modSp new mod modTransition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1262303501" sldId="287"/>
        </pc:sldMkLst>
        <pc:spChg chg="mod">
          <ac:chgData name="Sam Maesschalck" userId="53a1303b-b357-4662-b39d-190eddf1c8ed" providerId="ADAL" clId="{3BBB91E6-34A7-4F85-9CDF-0EFAA095F781}" dt="2024-08-25T10:35:57.292" v="5126" actId="207"/>
          <ac:spMkLst>
            <pc:docMk/>
            <pc:sldMk cId="1262303501" sldId="287"/>
            <ac:spMk id="2" creationId="{2A227DAD-9078-4B23-B335-D93B1B9FABDE}"/>
          </ac:spMkLst>
        </pc:spChg>
        <pc:spChg chg="mod">
          <ac:chgData name="Sam Maesschalck" userId="53a1303b-b357-4662-b39d-190eddf1c8ed" providerId="ADAL" clId="{3BBB91E6-34A7-4F85-9CDF-0EFAA095F781}" dt="2024-08-19T15:18:11.561" v="4143" actId="113"/>
          <ac:spMkLst>
            <pc:docMk/>
            <pc:sldMk cId="1262303501" sldId="287"/>
            <ac:spMk id="3" creationId="{744CBA86-CF81-51F2-3DAA-DE87CAE97A90}"/>
          </ac:spMkLst>
        </pc:spChg>
        <pc:spChg chg="add mod">
          <ac:chgData name="Sam Maesschalck" userId="53a1303b-b357-4662-b39d-190eddf1c8ed" providerId="ADAL" clId="{3BBB91E6-34A7-4F85-9CDF-0EFAA095F781}" dt="2024-08-19T15:18:15.987" v="4144" actId="113"/>
          <ac:spMkLst>
            <pc:docMk/>
            <pc:sldMk cId="1262303501" sldId="287"/>
            <ac:spMk id="4" creationId="{68C5E4C5-D2DC-A5EC-AB0F-E25451256260}"/>
          </ac:spMkLst>
        </pc:spChg>
        <pc:spChg chg="del">
          <ac:chgData name="Sam Maesschalck" userId="53a1303b-b357-4662-b39d-190eddf1c8ed" providerId="ADAL" clId="{3BBB91E6-34A7-4F85-9CDF-0EFAA095F781}" dt="2024-08-15T17:03:16.958" v="3228" actId="478"/>
          <ac:spMkLst>
            <pc:docMk/>
            <pc:sldMk cId="1262303501" sldId="287"/>
            <ac:spMk id="4" creationId="{D7456A3C-2278-EC42-C32B-C13853252794}"/>
          </ac:spMkLst>
        </pc:spChg>
        <pc:spChg chg="add mod">
          <ac:chgData name="Sam Maesschalck" userId="53a1303b-b357-4662-b39d-190eddf1c8ed" providerId="ADAL" clId="{3BBB91E6-34A7-4F85-9CDF-0EFAA095F781}" dt="2024-08-19T15:12:48.465" v="3576"/>
          <ac:spMkLst>
            <pc:docMk/>
            <pc:sldMk cId="1262303501" sldId="287"/>
            <ac:spMk id="5" creationId="{5564B0BA-1C18-C115-E1D0-B79D1DB783E9}"/>
          </ac:spMkLst>
        </pc:spChg>
        <pc:spChg chg="add">
          <ac:chgData name="Sam Maesschalck" userId="53a1303b-b357-4662-b39d-190eddf1c8ed" providerId="ADAL" clId="{3BBB91E6-34A7-4F85-9CDF-0EFAA095F781}" dt="2024-08-19T15:14:44.897" v="3702"/>
          <ac:spMkLst>
            <pc:docMk/>
            <pc:sldMk cId="1262303501" sldId="287"/>
            <ac:spMk id="8" creationId="{B55FA682-1FBE-3CD2-39C6-EDABDB1C5784}"/>
          </ac:spMkLst>
        </pc:spChg>
        <pc:spChg chg="add mod">
          <ac:chgData name="Sam Maesschalck" userId="53a1303b-b357-4662-b39d-190eddf1c8ed" providerId="ADAL" clId="{3BBB91E6-34A7-4F85-9CDF-0EFAA095F781}" dt="2024-08-19T15:19:09.310" v="4244" actId="1076"/>
          <ac:spMkLst>
            <pc:docMk/>
            <pc:sldMk cId="1262303501" sldId="287"/>
            <ac:spMk id="12" creationId="{D10AF3D8-485E-519C-7EC3-AB4C08DE97AD}"/>
          </ac:spMkLst>
        </pc:spChg>
        <pc:cxnChg chg="add mod">
          <ac:chgData name="Sam Maesschalck" userId="53a1303b-b357-4662-b39d-190eddf1c8ed" providerId="ADAL" clId="{3BBB91E6-34A7-4F85-9CDF-0EFAA095F781}" dt="2024-08-19T15:18:02.347" v="4142" actId="1076"/>
          <ac:cxnSpMkLst>
            <pc:docMk/>
            <pc:sldMk cId="1262303501" sldId="287"/>
            <ac:cxnSpMk id="7" creationId="{50F3FD52-8ABE-06EF-7561-4B5D2FAA58EE}"/>
          </ac:cxnSpMkLst>
        </pc:cxnChg>
      </pc:sldChg>
      <pc:sldChg chg="addSp delSp modSp new mod modTransition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465863531" sldId="288"/>
        </pc:sldMkLst>
        <pc:spChg chg="del">
          <ac:chgData name="Sam Maesschalck" userId="53a1303b-b357-4662-b39d-190eddf1c8ed" providerId="ADAL" clId="{3BBB91E6-34A7-4F85-9CDF-0EFAA095F781}" dt="2024-08-19T15:19:39.320" v="4257" actId="478"/>
          <ac:spMkLst>
            <pc:docMk/>
            <pc:sldMk cId="465863531" sldId="288"/>
            <ac:spMk id="2" creationId="{3A6593B3-6333-142F-812F-C171DC9CCB63}"/>
          </ac:spMkLst>
        </pc:spChg>
        <pc:spChg chg="del">
          <ac:chgData name="Sam Maesschalck" userId="53a1303b-b357-4662-b39d-190eddf1c8ed" providerId="ADAL" clId="{3BBB91E6-34A7-4F85-9CDF-0EFAA095F781}" dt="2024-08-19T15:19:36.772" v="4256" actId="478"/>
          <ac:spMkLst>
            <pc:docMk/>
            <pc:sldMk cId="465863531" sldId="288"/>
            <ac:spMk id="3" creationId="{E22B0A04-29AC-36D9-BE43-858F108BFB93}"/>
          </ac:spMkLst>
        </pc:spChg>
        <pc:spChg chg="del">
          <ac:chgData name="Sam Maesschalck" userId="53a1303b-b357-4662-b39d-190eddf1c8ed" providerId="ADAL" clId="{3BBB91E6-34A7-4F85-9CDF-0EFAA095F781}" dt="2024-08-19T15:19:35.601" v="4255" actId="478"/>
          <ac:spMkLst>
            <pc:docMk/>
            <pc:sldMk cId="465863531" sldId="288"/>
            <ac:spMk id="4" creationId="{DCB76363-25A7-9FFF-6037-14430EFF510E}"/>
          </ac:spMkLst>
        </pc:spChg>
        <pc:spChg chg="add mod">
          <ac:chgData name="Sam Maesschalck" userId="53a1303b-b357-4662-b39d-190eddf1c8ed" providerId="ADAL" clId="{3BBB91E6-34A7-4F85-9CDF-0EFAA095F781}" dt="2024-08-19T16:01:11.703" v="4886" actId="1038"/>
          <ac:spMkLst>
            <pc:docMk/>
            <pc:sldMk cId="465863531" sldId="288"/>
            <ac:spMk id="5" creationId="{7A03B171-09CB-1CE9-B0D4-DA7453D73E78}"/>
          </ac:spMkLst>
        </pc:spChg>
        <pc:spChg chg="add mod">
          <ac:chgData name="Sam Maesschalck" userId="53a1303b-b357-4662-b39d-190eddf1c8ed" providerId="ADAL" clId="{3BBB91E6-34A7-4F85-9CDF-0EFAA095F781}" dt="2024-08-19T16:01:11.703" v="4886" actId="1038"/>
          <ac:spMkLst>
            <pc:docMk/>
            <pc:sldMk cId="465863531" sldId="288"/>
            <ac:spMk id="6" creationId="{5E630C1B-F97F-AFD2-2339-A337C3D4A0B3}"/>
          </ac:spMkLst>
        </pc:spChg>
        <pc:spChg chg="add del mod">
          <ac:chgData name="Sam Maesschalck" userId="53a1303b-b357-4662-b39d-190eddf1c8ed" providerId="ADAL" clId="{3BBB91E6-34A7-4F85-9CDF-0EFAA095F781}" dt="2024-08-19T15:20:05.866" v="4272" actId="478"/>
          <ac:spMkLst>
            <pc:docMk/>
            <pc:sldMk cId="465863531" sldId="288"/>
            <ac:spMk id="7" creationId="{04B43837-FE8B-0F88-AFDE-C869E6CE663E}"/>
          </ac:spMkLst>
        </pc:spChg>
        <pc:spChg chg="add del mod">
          <ac:chgData name="Sam Maesschalck" userId="53a1303b-b357-4662-b39d-190eddf1c8ed" providerId="ADAL" clId="{3BBB91E6-34A7-4F85-9CDF-0EFAA095F781}" dt="2024-08-19T15:20:07.689" v="4273" actId="478"/>
          <ac:spMkLst>
            <pc:docMk/>
            <pc:sldMk cId="465863531" sldId="288"/>
            <ac:spMk id="9" creationId="{0ADF8693-9885-6C9E-A53C-6DDF99661938}"/>
          </ac:spMkLst>
        </pc:spChg>
        <pc:spChg chg="add">
          <ac:chgData name="Sam Maesschalck" userId="53a1303b-b357-4662-b39d-190eddf1c8ed" providerId="ADAL" clId="{3BBB91E6-34A7-4F85-9CDF-0EFAA095F781}" dt="2024-08-19T15:20:18.238" v="4276"/>
          <ac:spMkLst>
            <pc:docMk/>
            <pc:sldMk cId="465863531" sldId="288"/>
            <ac:spMk id="10" creationId="{BE8903B1-CBAC-26FE-18B4-1DE61A224A49}"/>
          </ac:spMkLst>
        </pc:spChg>
        <pc:picChg chg="add del mod">
          <ac:chgData name="Sam Maesschalck" userId="53a1303b-b357-4662-b39d-190eddf1c8ed" providerId="ADAL" clId="{3BBB91E6-34A7-4F85-9CDF-0EFAA095F781}" dt="2024-08-19T15:56:10.184" v="4804" actId="478"/>
          <ac:picMkLst>
            <pc:docMk/>
            <pc:sldMk cId="465863531" sldId="288"/>
            <ac:picMk id="12" creationId="{BC87B943-8927-B197-5E5E-81601C5B1C5B}"/>
          </ac:picMkLst>
        </pc:picChg>
        <pc:picChg chg="add mod modCrop">
          <ac:chgData name="Sam Maesschalck" userId="53a1303b-b357-4662-b39d-190eddf1c8ed" providerId="ADAL" clId="{3BBB91E6-34A7-4F85-9CDF-0EFAA095F781}" dt="2024-08-19T16:01:00.419" v="4870" actId="732"/>
          <ac:picMkLst>
            <pc:docMk/>
            <pc:sldMk cId="465863531" sldId="288"/>
            <ac:picMk id="14" creationId="{925A21A1-6421-402A-401F-5A606978166D}"/>
          </ac:picMkLst>
        </pc:picChg>
        <pc:picChg chg="add del mod">
          <ac:chgData name="Sam Maesschalck" userId="53a1303b-b357-4662-b39d-190eddf1c8ed" providerId="ADAL" clId="{3BBB91E6-34A7-4F85-9CDF-0EFAA095F781}" dt="2024-08-19T15:59:52.108" v="4845" actId="478"/>
          <ac:picMkLst>
            <pc:docMk/>
            <pc:sldMk cId="465863531" sldId="288"/>
            <ac:picMk id="15" creationId="{FF10E5CE-139B-4CA0-CBB0-F5BA48BE5F2E}"/>
          </ac:picMkLst>
        </pc:picChg>
        <pc:cxnChg chg="add del mod">
          <ac:chgData name="Sam Maesschalck" userId="53a1303b-b357-4662-b39d-190eddf1c8ed" providerId="ADAL" clId="{3BBB91E6-34A7-4F85-9CDF-0EFAA095F781}" dt="2024-08-19T15:20:09.377" v="4274" actId="478"/>
          <ac:cxnSpMkLst>
            <pc:docMk/>
            <pc:sldMk cId="465863531" sldId="288"/>
            <ac:cxnSpMk id="8" creationId="{766B399F-CCE1-D37C-DD41-ABA643AB08B8}"/>
          </ac:cxnSpMkLst>
        </pc:cxnChg>
      </pc:sldChg>
      <pc:sldChg chg="addSp delSp modSp new mod modTransition replTag delTag">
        <pc:chgData name="Sam Maesschalck" userId="53a1303b-b357-4662-b39d-190eddf1c8ed" providerId="ADAL" clId="{3BBB91E6-34A7-4F85-9CDF-0EFAA095F781}" dt="2024-08-25T10:38:04.153" v="5225"/>
        <pc:sldMkLst>
          <pc:docMk/>
          <pc:sldMk cId="1330145297" sldId="289"/>
        </pc:sldMkLst>
        <pc:spChg chg="del">
          <ac:chgData name="Sam Maesschalck" userId="53a1303b-b357-4662-b39d-190eddf1c8ed" providerId="ADAL" clId="{3BBB91E6-34A7-4F85-9CDF-0EFAA095F781}" dt="2024-08-19T15:23:31.367" v="4356" actId="478"/>
          <ac:spMkLst>
            <pc:docMk/>
            <pc:sldMk cId="1330145297" sldId="289"/>
            <ac:spMk id="2" creationId="{C78D5F93-2B56-25F1-99B3-22400E8A2DA6}"/>
          </ac:spMkLst>
        </pc:spChg>
        <pc:spChg chg="del">
          <ac:chgData name="Sam Maesschalck" userId="53a1303b-b357-4662-b39d-190eddf1c8ed" providerId="ADAL" clId="{3BBB91E6-34A7-4F85-9CDF-0EFAA095F781}" dt="2024-08-19T15:23:35.062" v="4359" actId="478"/>
          <ac:spMkLst>
            <pc:docMk/>
            <pc:sldMk cId="1330145297" sldId="289"/>
            <ac:spMk id="3" creationId="{FFF73282-5C63-F52F-DD5C-3DBA013B7A63}"/>
          </ac:spMkLst>
        </pc:spChg>
        <pc:spChg chg="del">
          <ac:chgData name="Sam Maesschalck" userId="53a1303b-b357-4662-b39d-190eddf1c8ed" providerId="ADAL" clId="{3BBB91E6-34A7-4F85-9CDF-0EFAA095F781}" dt="2024-08-19T15:23:33.869" v="4358" actId="478"/>
          <ac:spMkLst>
            <pc:docMk/>
            <pc:sldMk cId="1330145297" sldId="289"/>
            <ac:spMk id="4" creationId="{FADB946B-EC15-49CA-3369-3862CF05BCE9}"/>
          </ac:spMkLst>
        </pc:spChg>
        <pc:spChg chg="del">
          <ac:chgData name="Sam Maesschalck" userId="53a1303b-b357-4662-b39d-190eddf1c8ed" providerId="ADAL" clId="{3BBB91E6-34A7-4F85-9CDF-0EFAA095F781}" dt="2024-08-19T15:23:32.904" v="4357" actId="478"/>
          <ac:spMkLst>
            <pc:docMk/>
            <pc:sldMk cId="1330145297" sldId="289"/>
            <ac:spMk id="5" creationId="{C8A13716-38CD-3BD3-6271-5A33F638735E}"/>
          </ac:spMkLst>
        </pc:spChg>
        <pc:spChg chg="del">
          <ac:chgData name="Sam Maesschalck" userId="53a1303b-b357-4662-b39d-190eddf1c8ed" providerId="ADAL" clId="{3BBB91E6-34A7-4F85-9CDF-0EFAA095F781}" dt="2024-08-19T15:23:35.980" v="4360" actId="478"/>
          <ac:spMkLst>
            <pc:docMk/>
            <pc:sldMk cId="1330145297" sldId="289"/>
            <ac:spMk id="6" creationId="{66EFE6EA-8509-8DA6-9BD2-35B7C85DEB79}"/>
          </ac:spMkLst>
        </pc:spChg>
        <pc:spChg chg="del">
          <ac:chgData name="Sam Maesschalck" userId="53a1303b-b357-4662-b39d-190eddf1c8ed" providerId="ADAL" clId="{3BBB91E6-34A7-4F85-9CDF-0EFAA095F781}" dt="2024-08-19T15:23:37.158" v="4361" actId="478"/>
          <ac:spMkLst>
            <pc:docMk/>
            <pc:sldMk cId="1330145297" sldId="289"/>
            <ac:spMk id="7" creationId="{AA9C1782-385A-5EEF-944F-C79221C34550}"/>
          </ac:spMkLst>
        </pc:spChg>
        <pc:spChg chg="add mod">
          <ac:chgData name="Sam Maesschalck" userId="53a1303b-b357-4662-b39d-190eddf1c8ed" providerId="ADAL" clId="{3BBB91E6-34A7-4F85-9CDF-0EFAA095F781}" dt="2024-08-19T15:24:19.990" v="4379" actId="20577"/>
          <ac:spMkLst>
            <pc:docMk/>
            <pc:sldMk cId="1330145297" sldId="289"/>
            <ac:spMk id="8" creationId="{98FD3EE7-451A-A2F3-FD59-D0D2C53009B0}"/>
          </ac:spMkLst>
        </pc:spChg>
        <pc:spChg chg="add mod">
          <ac:chgData name="Sam Maesschalck" userId="53a1303b-b357-4662-b39d-190eddf1c8ed" providerId="ADAL" clId="{3BBB91E6-34A7-4F85-9CDF-0EFAA095F781}" dt="2024-08-19T15:34:54.984" v="4571" actId="20577"/>
          <ac:spMkLst>
            <pc:docMk/>
            <pc:sldMk cId="1330145297" sldId="289"/>
            <ac:spMk id="9" creationId="{7CFB048F-B2A4-9670-C1F8-F7D742032EFE}"/>
          </ac:spMkLst>
        </pc:spChg>
        <pc:picChg chg="add del mod">
          <ac:chgData name="Sam Maesschalck" userId="53a1303b-b357-4662-b39d-190eddf1c8ed" providerId="ADAL" clId="{3BBB91E6-34A7-4F85-9CDF-0EFAA095F781}" dt="2024-08-19T15:29:13.895" v="4514" actId="478"/>
          <ac:picMkLst>
            <pc:docMk/>
            <pc:sldMk cId="1330145297" sldId="289"/>
            <ac:picMk id="10" creationId="{C1341EBF-7E3E-9F0E-925E-0B902FB7ECCD}"/>
          </ac:picMkLst>
        </pc:picChg>
        <pc:picChg chg="add del mod">
          <ac:chgData name="Sam Maesschalck" userId="53a1303b-b357-4662-b39d-190eddf1c8ed" providerId="ADAL" clId="{3BBB91E6-34A7-4F85-9CDF-0EFAA095F781}" dt="2024-08-19T15:31:39.388" v="4537" actId="21"/>
          <ac:picMkLst>
            <pc:docMk/>
            <pc:sldMk cId="1330145297" sldId="289"/>
            <ac:picMk id="11" creationId="{7A2C02B9-B82A-83C0-0B30-CFDAEE47B954}"/>
          </ac:picMkLst>
        </pc:picChg>
        <pc:picChg chg="add mod">
          <ac:chgData name="Sam Maesschalck" userId="53a1303b-b357-4662-b39d-190eddf1c8ed" providerId="ADAL" clId="{3BBB91E6-34A7-4F85-9CDF-0EFAA095F781}" dt="2024-08-19T15:31:41.939" v="4542"/>
          <ac:picMkLst>
            <pc:docMk/>
            <pc:sldMk cId="1330145297" sldId="289"/>
            <ac:picMk id="12" creationId="{7A2C02B9-B82A-83C0-0B30-CFDAEE47B954}"/>
          </ac:picMkLst>
        </pc:picChg>
      </pc:sldChg>
      <pc:sldChg chg="addSp delSp modSp add mod modTransition modClrScheme replTag delTag chgLayout">
        <pc:chgData name="Sam Maesschalck" userId="53a1303b-b357-4662-b39d-190eddf1c8ed" providerId="ADAL" clId="{3BBB91E6-34A7-4F85-9CDF-0EFAA095F781}" dt="2024-08-25T10:38:18.446" v="5227"/>
        <pc:sldMkLst>
          <pc:docMk/>
          <pc:sldMk cId="2342849512" sldId="290"/>
        </pc:sldMkLst>
        <pc:spChg chg="add mod ord">
          <ac:chgData name="Sam Maesschalck" userId="53a1303b-b357-4662-b39d-190eddf1c8ed" providerId="ADAL" clId="{3BBB91E6-34A7-4F85-9CDF-0EFAA095F781}" dt="2024-08-19T16:03:11.295" v="4919" actId="403"/>
          <ac:spMkLst>
            <pc:docMk/>
            <pc:sldMk cId="2342849512" sldId="290"/>
            <ac:spMk id="2" creationId="{82266DEE-137D-91CA-2B37-F840D732DC02}"/>
          </ac:spMkLst>
        </pc:spChg>
        <pc:spChg chg="mod ord">
          <ac:chgData name="Sam Maesschalck" userId="53a1303b-b357-4662-b39d-190eddf1c8ed" providerId="ADAL" clId="{3BBB91E6-34A7-4F85-9CDF-0EFAA095F781}" dt="2024-08-19T16:03:19.289" v="4921" actId="404"/>
          <ac:spMkLst>
            <pc:docMk/>
            <pc:sldMk cId="2342849512" sldId="290"/>
            <ac:spMk id="5" creationId="{C8D729E0-610C-5E9B-837C-5BF229A06768}"/>
          </ac:spMkLst>
        </pc:spChg>
        <pc:spChg chg="del mod ord">
          <ac:chgData name="Sam Maesschalck" userId="53a1303b-b357-4662-b39d-190eddf1c8ed" providerId="ADAL" clId="{3BBB91E6-34A7-4F85-9CDF-0EFAA095F781}" dt="2024-08-19T15:54:15.678" v="4677" actId="700"/>
          <ac:spMkLst>
            <pc:docMk/>
            <pc:sldMk cId="2342849512" sldId="290"/>
            <ac:spMk id="6" creationId="{AD14F353-375A-1785-3C08-5D5335B50F0F}"/>
          </ac:spMkLst>
        </pc:spChg>
        <pc:spChg chg="del mod ord">
          <ac:chgData name="Sam Maesschalck" userId="53a1303b-b357-4662-b39d-190eddf1c8ed" providerId="ADAL" clId="{3BBB91E6-34A7-4F85-9CDF-0EFAA095F781}" dt="2024-08-19T15:54:24.885" v="4685" actId="478"/>
          <ac:spMkLst>
            <pc:docMk/>
            <pc:sldMk cId="2342849512" sldId="290"/>
            <ac:spMk id="7" creationId="{C9008245-7A98-CD89-97A5-19DEDDC7F6FE}"/>
          </ac:spMkLst>
        </pc:spChg>
      </pc:sldChg>
      <pc:sldChg chg="new del replTag delTag">
        <pc:chgData name="Sam Maesschalck" userId="53a1303b-b357-4662-b39d-190eddf1c8ed" providerId="ADAL" clId="{3BBB91E6-34A7-4F85-9CDF-0EFAA095F781}" dt="2024-08-20T06:59:38.870" v="4983" actId="680"/>
        <pc:sldMkLst>
          <pc:docMk/>
          <pc:sldMk cId="188171177" sldId="291"/>
        </pc:sldMkLst>
      </pc:sldChg>
      <pc:sldMasterChg chg="modSldLayout">
        <pc:chgData name="Sam Maesschalck" userId="53a1303b-b357-4662-b39d-190eddf1c8ed" providerId="ADAL" clId="{3BBB91E6-34A7-4F85-9CDF-0EFAA095F781}" dt="2024-08-20T07:00:33.680" v="4994" actId="14100"/>
        <pc:sldMasterMkLst>
          <pc:docMk/>
          <pc:sldMasterMk cId="3872384114" sldId="2147483648"/>
        </pc:sldMasterMkLst>
        <pc:sldLayoutChg chg="replTag">
          <pc:chgData name="Sam Maesschalck" userId="53a1303b-b357-4662-b39d-190eddf1c8ed" providerId="ADAL" clId="{3BBB91E6-34A7-4F85-9CDF-0EFAA095F781}" dt="2024-08-19T15:54:01.055" v="4663"/>
          <pc:sldLayoutMkLst>
            <pc:docMk/>
            <pc:sldMasterMk cId="3872384114" sldId="2147483648"/>
            <pc:sldLayoutMk cId="2322686191" sldId="2147483649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4:01.504" v="4665"/>
          <pc:sldLayoutMkLst>
            <pc:docMk/>
            <pc:sldMasterMk cId="3872384114" sldId="2147483648"/>
            <pc:sldLayoutMk cId="500329852" sldId="2147483660"/>
          </pc:sldLayoutMkLst>
        </pc:sldLayoutChg>
        <pc:sldLayoutChg chg="addSp delSp mod replTag delTag">
          <pc:chgData name="Sam Maesschalck" userId="53a1303b-b357-4662-b39d-190eddf1c8ed" providerId="ADAL" clId="{3BBB91E6-34A7-4F85-9CDF-0EFAA095F781}" dt="2024-08-19T15:54:01.755" v="4667"/>
          <pc:sldLayoutMkLst>
            <pc:docMk/>
            <pc:sldMasterMk cId="3872384114" sldId="2147483648"/>
            <pc:sldLayoutMk cId="103918107" sldId="2147483661"/>
          </pc:sldLayoutMkLst>
          <pc:spChg chg="add del">
            <ac:chgData name="Sam Maesschalck" userId="53a1303b-b357-4662-b39d-190eddf1c8ed" providerId="ADAL" clId="{3BBB91E6-34A7-4F85-9CDF-0EFAA095F781}" dt="2024-08-19T15:48:10.834" v="4593" actId="22"/>
            <ac:spMkLst>
              <pc:docMk/>
              <pc:sldMasterMk cId="3872384114" sldId="2147483648"/>
              <pc:sldLayoutMk cId="103918107" sldId="2147483661"/>
              <ac:spMk id="5" creationId="{3CBA5743-2C06-70EE-EC59-29546035E91D}"/>
            </ac:spMkLst>
          </pc:spChg>
        </pc:sldLayoutChg>
        <pc:sldLayoutChg chg="replTag delTag">
          <pc:chgData name="Sam Maesschalck" userId="53a1303b-b357-4662-b39d-190eddf1c8ed" providerId="ADAL" clId="{3BBB91E6-34A7-4F85-9CDF-0EFAA095F781}" dt="2024-08-19T15:54:00.023" v="4657"/>
          <pc:sldLayoutMkLst>
            <pc:docMk/>
            <pc:sldMasterMk cId="3872384114" sldId="2147483648"/>
            <pc:sldLayoutMk cId="1660493240" sldId="2147483662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9.767" v="4655"/>
          <pc:sldLayoutMkLst>
            <pc:docMk/>
            <pc:sldMasterMk cId="3872384114" sldId="2147483648"/>
            <pc:sldLayoutMk cId="3001071081" sldId="2147483663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9.548" v="4653"/>
          <pc:sldLayoutMkLst>
            <pc:docMk/>
            <pc:sldMasterMk cId="3872384114" sldId="2147483648"/>
            <pc:sldLayoutMk cId="953604590" sldId="2147483664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9.318" v="4651"/>
          <pc:sldLayoutMkLst>
            <pc:docMk/>
            <pc:sldMasterMk cId="3872384114" sldId="2147483648"/>
            <pc:sldLayoutMk cId="95209589" sldId="2147483665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9.108" v="4649"/>
          <pc:sldLayoutMkLst>
            <pc:docMk/>
            <pc:sldMasterMk cId="3872384114" sldId="2147483648"/>
            <pc:sldLayoutMk cId="3109877014" sldId="2147483666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8.888" v="4647"/>
          <pc:sldLayoutMkLst>
            <pc:docMk/>
            <pc:sldMasterMk cId="3872384114" sldId="2147483648"/>
            <pc:sldLayoutMk cId="4165649181" sldId="2147483667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8.685" v="4645"/>
          <pc:sldLayoutMkLst>
            <pc:docMk/>
            <pc:sldMasterMk cId="3872384114" sldId="2147483648"/>
            <pc:sldLayoutMk cId="1256319365" sldId="2147483668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8.487" v="4643"/>
          <pc:sldLayoutMkLst>
            <pc:docMk/>
            <pc:sldMasterMk cId="3872384114" sldId="2147483648"/>
            <pc:sldLayoutMk cId="1952573271" sldId="2147483669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7.570" v="4639"/>
          <pc:sldLayoutMkLst>
            <pc:docMk/>
            <pc:sldMasterMk cId="3872384114" sldId="2147483648"/>
            <pc:sldLayoutMk cId="1238855795" sldId="2147483670"/>
          </pc:sldLayoutMkLst>
        </pc:sldLayoutChg>
        <pc:sldLayoutChg chg="replTag delTag">
          <pc:chgData name="Sam Maesschalck" userId="53a1303b-b357-4662-b39d-190eddf1c8ed" providerId="ADAL" clId="{3BBB91E6-34A7-4F85-9CDF-0EFAA095F781}" dt="2024-08-19T15:53:58.246" v="4641"/>
          <pc:sldLayoutMkLst>
            <pc:docMk/>
            <pc:sldMasterMk cId="3872384114" sldId="2147483648"/>
            <pc:sldLayoutMk cId="2761002146" sldId="2147483671"/>
          </pc:sldLayoutMkLst>
        </pc:sldLayoutChg>
        <pc:sldLayoutChg chg="addSp delSp modSp mod replTag delTag">
          <pc:chgData name="Sam Maesschalck" userId="53a1303b-b357-4662-b39d-190eddf1c8ed" providerId="ADAL" clId="{3BBB91E6-34A7-4F85-9CDF-0EFAA095F781}" dt="2024-08-20T07:00:33.680" v="4994" actId="14100"/>
          <pc:sldLayoutMkLst>
            <pc:docMk/>
            <pc:sldMasterMk cId="3872384114" sldId="2147483648"/>
            <pc:sldLayoutMk cId="3391612361" sldId="2147483672"/>
          </pc:sldLayoutMkLst>
          <pc:picChg chg="add mod ord modCrop">
            <ac:chgData name="Sam Maesschalck" userId="53a1303b-b357-4662-b39d-190eddf1c8ed" providerId="ADAL" clId="{3BBB91E6-34A7-4F85-9CDF-0EFAA095F781}" dt="2024-08-19T16:02:53.739" v="4916" actId="732"/>
            <ac:picMkLst>
              <pc:docMk/>
              <pc:sldMasterMk cId="3872384114" sldId="2147483648"/>
              <pc:sldLayoutMk cId="3391612361" sldId="2147483672"/>
              <ac:picMk id="5" creationId="{F768AC84-4824-34AB-6BB9-242937A8BEFE}"/>
            </ac:picMkLst>
          </pc:picChg>
          <pc:picChg chg="mod">
            <ac:chgData name="Sam Maesschalck" userId="53a1303b-b357-4662-b39d-190eddf1c8ed" providerId="ADAL" clId="{3BBB91E6-34A7-4F85-9CDF-0EFAA095F781}" dt="2024-08-20T07:00:33.680" v="4994" actId="14100"/>
            <ac:picMkLst>
              <pc:docMk/>
              <pc:sldMasterMk cId="3872384114" sldId="2147483648"/>
              <pc:sldLayoutMk cId="3391612361" sldId="2147483672"/>
              <ac:picMk id="9" creationId="{E4D42A77-372D-EBDA-8EBE-DF8C358DD92B}"/>
            </ac:picMkLst>
          </pc:picChg>
          <pc:cxnChg chg="del">
            <ac:chgData name="Sam Maesschalck" userId="53a1303b-b357-4662-b39d-190eddf1c8ed" providerId="ADAL" clId="{3BBB91E6-34A7-4F85-9CDF-0EFAA095F781}" dt="2024-08-19T15:48:37.324" v="4608" actId="478"/>
            <ac:cxnSpMkLst>
              <pc:docMk/>
              <pc:sldMasterMk cId="3872384114" sldId="2147483648"/>
              <pc:sldLayoutMk cId="3391612361" sldId="2147483672"/>
              <ac:cxnSpMk id="14" creationId="{1A90E3B5-EA09-580D-8E3E-B037719A7EBE}"/>
            </ac:cxnSpMkLst>
          </pc:cxnChg>
        </pc:sldLayoutChg>
      </pc:sldMasterChg>
    </pc:docChg>
  </pc:docChgLst>
  <pc:docChgLst>
    <pc:chgData name="Peter Hagstrom" userId="8777e805-c7ff-4f08-9bd2-0b2860f4aa89" providerId="ADAL" clId="{807FF26E-5864-41A7-889D-2605304816E4}"/>
    <pc:docChg chg="undo custSel addSld delSld modSld">
      <pc:chgData name="Peter Hagstrom" userId="8777e805-c7ff-4f08-9bd2-0b2860f4aa89" providerId="ADAL" clId="{807FF26E-5864-41A7-889D-2605304816E4}" dt="2024-06-03T15:00:06.022" v="3472" actId="20577"/>
      <pc:docMkLst>
        <pc:docMk/>
      </pc:docMkLst>
      <pc:sldChg chg="addSp delSp modSp mod">
        <pc:chgData name="Peter Hagstrom" userId="8777e805-c7ff-4f08-9bd2-0b2860f4aa89" providerId="ADAL" clId="{807FF26E-5864-41A7-889D-2605304816E4}" dt="2024-06-03T07:41:25.299" v="57" actId="207"/>
        <pc:sldMkLst>
          <pc:docMk/>
          <pc:sldMk cId="2463221591" sldId="256"/>
        </pc:sldMkLst>
        <pc:spChg chg="mod">
          <ac:chgData name="Peter Hagstrom" userId="8777e805-c7ff-4f08-9bd2-0b2860f4aa89" providerId="ADAL" clId="{807FF26E-5864-41A7-889D-2605304816E4}" dt="2024-06-03T07:41:25.299" v="57" actId="207"/>
          <ac:spMkLst>
            <pc:docMk/>
            <pc:sldMk cId="2463221591" sldId="256"/>
            <ac:spMk id="2" creationId="{A98DFEFF-2091-56DD-68B3-793516E1188A}"/>
          </ac:spMkLst>
        </pc:spChg>
        <pc:spChg chg="add del mod">
          <ac:chgData name="Peter Hagstrom" userId="8777e805-c7ff-4f08-9bd2-0b2860f4aa89" providerId="ADAL" clId="{807FF26E-5864-41A7-889D-2605304816E4}" dt="2024-06-03T07:41:11.412" v="55" actId="478"/>
          <ac:spMkLst>
            <pc:docMk/>
            <pc:sldMk cId="2463221591" sldId="256"/>
            <ac:spMk id="5" creationId="{FBCFA42C-37AB-E4C4-A145-A1B7C7EB298F}"/>
          </ac:spMkLst>
        </pc:spChg>
        <pc:spChg chg="del">
          <ac:chgData name="Peter Hagstrom" userId="8777e805-c7ff-4f08-9bd2-0b2860f4aa89" providerId="ADAL" clId="{807FF26E-5864-41A7-889D-2605304816E4}" dt="2024-06-03T07:40:52.445" v="0" actId="478"/>
          <ac:spMkLst>
            <pc:docMk/>
            <pc:sldMk cId="2463221591" sldId="256"/>
            <ac:spMk id="7" creationId="{661230D8-DB41-8F89-1324-4534E4A44C8A}"/>
          </ac:spMkLst>
        </pc:spChg>
      </pc:sldChg>
      <pc:sldChg chg="setBg">
        <pc:chgData name="Peter Hagstrom" userId="8777e805-c7ff-4f08-9bd2-0b2860f4aa89" providerId="ADAL" clId="{807FF26E-5864-41A7-889D-2605304816E4}" dt="2024-06-03T09:17:40.643" v="298"/>
        <pc:sldMkLst>
          <pc:docMk/>
          <pc:sldMk cId="3991077166" sldId="260"/>
        </pc:sldMkLst>
      </pc:sldChg>
      <pc:sldChg chg="modSp mod setBg">
        <pc:chgData name="Peter Hagstrom" userId="8777e805-c7ff-4f08-9bd2-0b2860f4aa89" providerId="ADAL" clId="{807FF26E-5864-41A7-889D-2605304816E4}" dt="2024-06-03T09:39:02.807" v="1233" actId="20577"/>
        <pc:sldMkLst>
          <pc:docMk/>
          <pc:sldMk cId="2926723765" sldId="261"/>
        </pc:sldMkLst>
        <pc:spChg chg="mod">
          <ac:chgData name="Peter Hagstrom" userId="8777e805-c7ff-4f08-9bd2-0b2860f4aa89" providerId="ADAL" clId="{807FF26E-5864-41A7-889D-2605304816E4}" dt="2024-06-03T09:39:02.807" v="1233" actId="20577"/>
          <ac:spMkLst>
            <pc:docMk/>
            <pc:sldMk cId="2926723765" sldId="261"/>
            <ac:spMk id="4" creationId="{E83006ED-ACBC-E7C2-F89C-D78E4D30EB1E}"/>
          </ac:spMkLst>
        </pc:spChg>
      </pc:sldChg>
      <pc:sldChg chg="del">
        <pc:chgData name="Peter Hagstrom" userId="8777e805-c7ff-4f08-9bd2-0b2860f4aa89" providerId="ADAL" clId="{807FF26E-5864-41A7-889D-2605304816E4}" dt="2024-06-03T07:43:10.205" v="58" actId="47"/>
        <pc:sldMkLst>
          <pc:docMk/>
          <pc:sldMk cId="27797297" sldId="268"/>
        </pc:sldMkLst>
      </pc:sldChg>
      <pc:sldChg chg="modSp mod setBg">
        <pc:chgData name="Peter Hagstrom" userId="8777e805-c7ff-4f08-9bd2-0b2860f4aa89" providerId="ADAL" clId="{807FF26E-5864-41A7-889D-2605304816E4}" dt="2024-06-03T09:17:51.613" v="300"/>
        <pc:sldMkLst>
          <pc:docMk/>
          <pc:sldMk cId="3541793590" sldId="274"/>
        </pc:sldMkLst>
        <pc:spChg chg="mod">
          <ac:chgData name="Peter Hagstrom" userId="8777e805-c7ff-4f08-9bd2-0b2860f4aa89" providerId="ADAL" clId="{807FF26E-5864-41A7-889D-2605304816E4}" dt="2024-06-03T07:43:54.052" v="61" actId="20577"/>
          <ac:spMkLst>
            <pc:docMk/>
            <pc:sldMk cId="3541793590" sldId="274"/>
            <ac:spMk id="2" creationId="{2451208E-AA6B-8D88-151C-C43041909E36}"/>
          </ac:spMkLst>
        </pc:spChg>
      </pc:sldChg>
      <pc:sldChg chg="del">
        <pc:chgData name="Peter Hagstrom" userId="8777e805-c7ff-4f08-9bd2-0b2860f4aa89" providerId="ADAL" clId="{807FF26E-5864-41A7-889D-2605304816E4}" dt="2024-06-03T07:43:10.205" v="58" actId="47"/>
        <pc:sldMkLst>
          <pc:docMk/>
          <pc:sldMk cId="1068030284" sldId="276"/>
        </pc:sldMkLst>
      </pc:sldChg>
      <pc:sldChg chg="del">
        <pc:chgData name="Peter Hagstrom" userId="8777e805-c7ff-4f08-9bd2-0b2860f4aa89" providerId="ADAL" clId="{807FF26E-5864-41A7-889D-2605304816E4}" dt="2024-06-03T07:43:10.205" v="58" actId="47"/>
        <pc:sldMkLst>
          <pc:docMk/>
          <pc:sldMk cId="1218714565" sldId="277"/>
        </pc:sldMkLst>
      </pc:sldChg>
      <pc:sldChg chg="setBg">
        <pc:chgData name="Peter Hagstrom" userId="8777e805-c7ff-4f08-9bd2-0b2860f4aa89" providerId="ADAL" clId="{807FF26E-5864-41A7-889D-2605304816E4}" dt="2024-06-03T09:17:15.853" v="294"/>
        <pc:sldMkLst>
          <pc:docMk/>
          <pc:sldMk cId="1937937025" sldId="278"/>
        </pc:sldMkLst>
      </pc:sldChg>
      <pc:sldChg chg="del">
        <pc:chgData name="Peter Hagstrom" userId="8777e805-c7ff-4f08-9bd2-0b2860f4aa89" providerId="ADAL" clId="{807FF26E-5864-41A7-889D-2605304816E4}" dt="2024-06-03T07:43:10.205" v="58" actId="47"/>
        <pc:sldMkLst>
          <pc:docMk/>
          <pc:sldMk cId="1202651748" sldId="279"/>
        </pc:sldMkLst>
      </pc:sldChg>
      <pc:sldChg chg="setBg">
        <pc:chgData name="Peter Hagstrom" userId="8777e805-c7ff-4f08-9bd2-0b2860f4aa89" providerId="ADAL" clId="{807FF26E-5864-41A7-889D-2605304816E4}" dt="2024-06-03T09:17:25.592" v="295"/>
        <pc:sldMkLst>
          <pc:docMk/>
          <pc:sldMk cId="1681144152" sldId="280"/>
        </pc:sldMkLst>
      </pc:sldChg>
      <pc:sldChg chg="setBg">
        <pc:chgData name="Peter Hagstrom" userId="8777e805-c7ff-4f08-9bd2-0b2860f4aa89" providerId="ADAL" clId="{807FF26E-5864-41A7-889D-2605304816E4}" dt="2024-06-03T09:17:51.613" v="300"/>
        <pc:sldMkLst>
          <pc:docMk/>
          <pc:sldMk cId="4108148893" sldId="281"/>
        </pc:sldMkLst>
      </pc:sldChg>
      <pc:sldChg chg="del">
        <pc:chgData name="Peter Hagstrom" userId="8777e805-c7ff-4f08-9bd2-0b2860f4aa89" providerId="ADAL" clId="{807FF26E-5864-41A7-889D-2605304816E4}" dt="2024-06-03T07:43:47.644" v="59" actId="47"/>
        <pc:sldMkLst>
          <pc:docMk/>
          <pc:sldMk cId="2051916447" sldId="282"/>
        </pc:sldMkLst>
      </pc:sldChg>
      <pc:sldChg chg="addSp delSp modSp add mod setBg">
        <pc:chgData name="Peter Hagstrom" userId="8777e805-c7ff-4f08-9bd2-0b2860f4aa89" providerId="ADAL" clId="{807FF26E-5864-41A7-889D-2605304816E4}" dt="2024-06-03T09:28:07.513" v="919" actId="6549"/>
        <pc:sldMkLst>
          <pc:docMk/>
          <pc:sldMk cId="2670893267" sldId="282"/>
        </pc:sldMkLst>
        <pc:spChg chg="mod">
          <ac:chgData name="Peter Hagstrom" userId="8777e805-c7ff-4f08-9bd2-0b2860f4aa89" providerId="ADAL" clId="{807FF26E-5864-41A7-889D-2605304816E4}" dt="2024-06-03T09:14:07.717" v="291" actId="20577"/>
          <ac:spMkLst>
            <pc:docMk/>
            <pc:sldMk cId="2670893267" sldId="282"/>
            <ac:spMk id="2" creationId="{01544591-E457-F5BE-43B5-E6ACDA2BB417}"/>
          </ac:spMkLst>
        </pc:spChg>
        <pc:spChg chg="mod">
          <ac:chgData name="Peter Hagstrom" userId="8777e805-c7ff-4f08-9bd2-0b2860f4aa89" providerId="ADAL" clId="{807FF26E-5864-41A7-889D-2605304816E4}" dt="2024-06-03T09:28:07.513" v="919" actId="6549"/>
          <ac:spMkLst>
            <pc:docMk/>
            <pc:sldMk cId="2670893267" sldId="282"/>
            <ac:spMk id="4" creationId="{E83006ED-ACBC-E7C2-F89C-D78E4D30EB1E}"/>
          </ac:spMkLst>
        </pc:spChg>
        <pc:spChg chg="add del mod">
          <ac:chgData name="Peter Hagstrom" userId="8777e805-c7ff-4f08-9bd2-0b2860f4aa89" providerId="ADAL" clId="{807FF26E-5864-41A7-889D-2605304816E4}" dt="2024-06-03T08:39:43.677" v="262" actId="478"/>
          <ac:spMkLst>
            <pc:docMk/>
            <pc:sldMk cId="2670893267" sldId="282"/>
            <ac:spMk id="5" creationId="{4521FB0A-C128-5F52-4037-4007137FDF66}"/>
          </ac:spMkLst>
        </pc:spChg>
        <pc:picChg chg="add del mod">
          <ac:chgData name="Peter Hagstrom" userId="8777e805-c7ff-4f08-9bd2-0b2860f4aa89" providerId="ADAL" clId="{807FF26E-5864-41A7-889D-2605304816E4}" dt="2024-06-03T09:06:58.899" v="271" actId="478"/>
          <ac:picMkLst>
            <pc:docMk/>
            <pc:sldMk cId="2670893267" sldId="282"/>
            <ac:picMk id="7" creationId="{CA243FB8-FED9-4720-6772-C5B69AD16B7A}"/>
          </ac:picMkLst>
        </pc:picChg>
        <pc:picChg chg="del">
          <ac:chgData name="Peter Hagstrom" userId="8777e805-c7ff-4f08-9bd2-0b2860f4aa89" providerId="ADAL" clId="{807FF26E-5864-41A7-889D-2605304816E4}" dt="2024-06-03T08:39:41.389" v="261" actId="478"/>
          <ac:picMkLst>
            <pc:docMk/>
            <pc:sldMk cId="2670893267" sldId="282"/>
            <ac:picMk id="9" creationId="{6C63BECA-0504-8609-E41C-92FC4DBDBC7D}"/>
          </ac:picMkLst>
        </pc:picChg>
        <pc:picChg chg="add mod">
          <ac:chgData name="Peter Hagstrom" userId="8777e805-c7ff-4f08-9bd2-0b2860f4aa89" providerId="ADAL" clId="{807FF26E-5864-41A7-889D-2605304816E4}" dt="2024-06-03T09:07:04.212" v="273" actId="1076"/>
          <ac:picMkLst>
            <pc:docMk/>
            <pc:sldMk cId="2670893267" sldId="282"/>
            <ac:picMk id="10" creationId="{38C1B075-C221-B4C3-963B-D9AD2CC7F636}"/>
          </ac:picMkLst>
        </pc:picChg>
      </pc:sldChg>
      <pc:sldChg chg="addSp modSp add mod setBg">
        <pc:chgData name="Peter Hagstrom" userId="8777e805-c7ff-4f08-9bd2-0b2860f4aa89" providerId="ADAL" clId="{807FF26E-5864-41A7-889D-2605304816E4}" dt="2024-06-03T09:38:42.352" v="1231" actId="20577"/>
        <pc:sldMkLst>
          <pc:docMk/>
          <pc:sldMk cId="1304918792" sldId="283"/>
        </pc:sldMkLst>
        <pc:spChg chg="mod">
          <ac:chgData name="Peter Hagstrom" userId="8777e805-c7ff-4f08-9bd2-0b2860f4aa89" providerId="ADAL" clId="{807FF26E-5864-41A7-889D-2605304816E4}" dt="2024-06-03T07:54:47.514" v="89" actId="20577"/>
          <ac:spMkLst>
            <pc:docMk/>
            <pc:sldMk cId="1304918792" sldId="283"/>
            <ac:spMk id="2" creationId="{01544591-E457-F5BE-43B5-E6ACDA2BB417}"/>
          </ac:spMkLst>
        </pc:spChg>
        <pc:spChg chg="mod">
          <ac:chgData name="Peter Hagstrom" userId="8777e805-c7ff-4f08-9bd2-0b2860f4aa89" providerId="ADAL" clId="{807FF26E-5864-41A7-889D-2605304816E4}" dt="2024-06-03T09:38:42.352" v="1231" actId="20577"/>
          <ac:spMkLst>
            <pc:docMk/>
            <pc:sldMk cId="1304918792" sldId="283"/>
            <ac:spMk id="4" creationId="{E83006ED-ACBC-E7C2-F89C-D78E4D30EB1E}"/>
          </ac:spMkLst>
        </pc:spChg>
        <pc:picChg chg="add mod">
          <ac:chgData name="Peter Hagstrom" userId="8777e805-c7ff-4f08-9bd2-0b2860f4aa89" providerId="ADAL" clId="{807FF26E-5864-41A7-889D-2605304816E4}" dt="2024-06-03T07:53:53.597" v="77"/>
          <ac:picMkLst>
            <pc:docMk/>
            <pc:sldMk cId="1304918792" sldId="283"/>
            <ac:picMk id="3" creationId="{B13A9809-B1F3-C763-EFC4-8F5B3F5BE4E0}"/>
          </ac:picMkLst>
        </pc:picChg>
        <pc:picChg chg="mod">
          <ac:chgData name="Peter Hagstrom" userId="8777e805-c7ff-4f08-9bd2-0b2860f4aa89" providerId="ADAL" clId="{807FF26E-5864-41A7-889D-2605304816E4}" dt="2024-06-03T07:54:37.356" v="79" actId="18653"/>
          <ac:picMkLst>
            <pc:docMk/>
            <pc:sldMk cId="1304918792" sldId="283"/>
            <ac:picMk id="9" creationId="{6C63BECA-0504-8609-E41C-92FC4DBDBC7D}"/>
          </ac:picMkLst>
        </pc:picChg>
      </pc:sldChg>
      <pc:sldChg chg="addSp delSp modSp add mod setBg">
        <pc:chgData name="Peter Hagstrom" userId="8777e805-c7ff-4f08-9bd2-0b2860f4aa89" providerId="ADAL" clId="{807FF26E-5864-41A7-889D-2605304816E4}" dt="2024-06-03T09:45:57.298" v="1243" actId="6549"/>
        <pc:sldMkLst>
          <pc:docMk/>
          <pc:sldMk cId="2983247400" sldId="284"/>
        </pc:sldMkLst>
        <pc:spChg chg="mod">
          <ac:chgData name="Peter Hagstrom" userId="8777e805-c7ff-4f08-9bd2-0b2860f4aa89" providerId="ADAL" clId="{807FF26E-5864-41A7-889D-2605304816E4}" dt="2024-06-03T07:57:06.575" v="119" actId="20577"/>
          <ac:spMkLst>
            <pc:docMk/>
            <pc:sldMk cId="2983247400" sldId="284"/>
            <ac:spMk id="2" creationId="{01544591-E457-F5BE-43B5-E6ACDA2BB417}"/>
          </ac:spMkLst>
        </pc:spChg>
        <pc:spChg chg="mod">
          <ac:chgData name="Peter Hagstrom" userId="8777e805-c7ff-4f08-9bd2-0b2860f4aa89" providerId="ADAL" clId="{807FF26E-5864-41A7-889D-2605304816E4}" dt="2024-06-03T09:45:57.298" v="1243" actId="6549"/>
          <ac:spMkLst>
            <pc:docMk/>
            <pc:sldMk cId="2983247400" sldId="284"/>
            <ac:spMk id="4" creationId="{E83006ED-ACBC-E7C2-F89C-D78E4D30EB1E}"/>
          </ac:spMkLst>
        </pc:spChg>
        <pc:spChg chg="add del mod">
          <ac:chgData name="Peter Hagstrom" userId="8777e805-c7ff-4f08-9bd2-0b2860f4aa89" providerId="ADAL" clId="{807FF26E-5864-41A7-889D-2605304816E4}" dt="2024-06-03T08:05:44.782" v="159" actId="478"/>
          <ac:spMkLst>
            <pc:docMk/>
            <pc:sldMk cId="2983247400" sldId="284"/>
            <ac:spMk id="6" creationId="{E88ED316-49A7-0F70-F388-D19A613E53F0}"/>
          </ac:spMkLst>
        </pc:spChg>
        <pc:graphicFrameChg chg="add del mod">
          <ac:chgData name="Peter Hagstrom" userId="8777e805-c7ff-4f08-9bd2-0b2860f4aa89" providerId="ADAL" clId="{807FF26E-5864-41A7-889D-2605304816E4}" dt="2024-06-03T08:08:02.262" v="172" actId="478"/>
          <ac:graphicFrameMkLst>
            <pc:docMk/>
            <pc:sldMk cId="2983247400" sldId="284"/>
            <ac:graphicFrameMk id="7" creationId="{A97B23CC-D1CB-AFCA-DE3A-10C30ED0A4D2}"/>
          </ac:graphicFrameMkLst>
        </pc:graphicFrameChg>
        <pc:graphicFrameChg chg="add del mod">
          <ac:chgData name="Peter Hagstrom" userId="8777e805-c7ff-4f08-9bd2-0b2860f4aa89" providerId="ADAL" clId="{807FF26E-5864-41A7-889D-2605304816E4}" dt="2024-06-03T08:08:14.595" v="175" actId="478"/>
          <ac:graphicFrameMkLst>
            <pc:docMk/>
            <pc:sldMk cId="2983247400" sldId="284"/>
            <ac:graphicFrameMk id="8" creationId="{8D7FDEFC-DCE9-91A6-19C8-BDD357702DC5}"/>
          </ac:graphicFrameMkLst>
        </pc:graphicFrameChg>
        <pc:picChg chg="del">
          <ac:chgData name="Peter Hagstrom" userId="8777e805-c7ff-4f08-9bd2-0b2860f4aa89" providerId="ADAL" clId="{807FF26E-5864-41A7-889D-2605304816E4}" dt="2024-06-03T07:57:10.427" v="120" actId="478"/>
          <ac:picMkLst>
            <pc:docMk/>
            <pc:sldMk cId="2983247400" sldId="284"/>
            <ac:picMk id="5" creationId="{49439798-96CB-266C-14E1-827F3AE558F3}"/>
          </ac:picMkLst>
        </pc:picChg>
        <pc:picChg chg="add mod">
          <ac:chgData name="Peter Hagstrom" userId="8777e805-c7ff-4f08-9bd2-0b2860f4aa89" providerId="ADAL" clId="{807FF26E-5864-41A7-889D-2605304816E4}" dt="2024-06-03T09:45:15.960" v="1235" actId="14100"/>
          <ac:picMkLst>
            <pc:docMk/>
            <pc:sldMk cId="2983247400" sldId="284"/>
            <ac:picMk id="10" creationId="{1CD53B4E-4998-35AC-2212-00BD40A70D2B}"/>
          </ac:picMkLst>
        </pc:picChg>
      </pc:sldChg>
      <pc:sldChg chg="addSp delSp modSp add mod setBg delAnim">
        <pc:chgData name="Peter Hagstrom" userId="8777e805-c7ff-4f08-9bd2-0b2860f4aa89" providerId="ADAL" clId="{807FF26E-5864-41A7-889D-2605304816E4}" dt="2024-06-03T15:00:06.022" v="3472" actId="20577"/>
        <pc:sldMkLst>
          <pc:docMk/>
          <pc:sldMk cId="340142998" sldId="285"/>
        </pc:sldMkLst>
        <pc:spChg chg="mod">
          <ac:chgData name="Peter Hagstrom" userId="8777e805-c7ff-4f08-9bd2-0b2860f4aa89" providerId="ADAL" clId="{807FF26E-5864-41A7-889D-2605304816E4}" dt="2024-06-03T07:59:34.868" v="154" actId="20577"/>
          <ac:spMkLst>
            <pc:docMk/>
            <pc:sldMk cId="340142998" sldId="285"/>
            <ac:spMk id="2" creationId="{2451208E-AA6B-8D88-151C-C43041909E36}"/>
          </ac:spMkLst>
        </pc:spChg>
        <pc:spChg chg="add del mod">
          <ac:chgData name="Peter Hagstrom" userId="8777e805-c7ff-4f08-9bd2-0b2860f4aa89" providerId="ADAL" clId="{807FF26E-5864-41A7-889D-2605304816E4}" dt="2024-06-03T07:59:24.868" v="128" actId="478"/>
          <ac:spMkLst>
            <pc:docMk/>
            <pc:sldMk cId="340142998" sldId="285"/>
            <ac:spMk id="4" creationId="{806F8047-4D43-14D7-2075-1F3518AA06E5}"/>
          </ac:spMkLst>
        </pc:spChg>
        <pc:spChg chg="add del mod">
          <ac:chgData name="Peter Hagstrom" userId="8777e805-c7ff-4f08-9bd2-0b2860f4aa89" providerId="ADAL" clId="{807FF26E-5864-41A7-889D-2605304816E4}" dt="2024-06-03T07:59:23.043" v="125" actId="478"/>
          <ac:spMkLst>
            <pc:docMk/>
            <pc:sldMk cId="340142998" sldId="285"/>
            <ac:spMk id="7" creationId="{89F832C6-9E50-8AFB-E700-1DE6B228EAAF}"/>
          </ac:spMkLst>
        </pc:spChg>
        <pc:spChg chg="add del mod">
          <ac:chgData name="Peter Hagstrom" userId="8777e805-c7ff-4f08-9bd2-0b2860f4aa89" providerId="ADAL" clId="{807FF26E-5864-41A7-889D-2605304816E4}" dt="2024-06-03T13:49:04.594" v="1832" actId="478"/>
          <ac:spMkLst>
            <pc:docMk/>
            <pc:sldMk cId="340142998" sldId="285"/>
            <ac:spMk id="10" creationId="{C28A78B3-48D4-E2C1-D015-5BAF5CFD8A1C}"/>
          </ac:spMkLst>
        </pc:spChg>
        <pc:spChg chg="add mod">
          <ac:chgData name="Peter Hagstrom" userId="8777e805-c7ff-4f08-9bd2-0b2860f4aa89" providerId="ADAL" clId="{807FF26E-5864-41A7-889D-2605304816E4}" dt="2024-06-03T14:33:59.714" v="3305" actId="20577"/>
          <ac:spMkLst>
            <pc:docMk/>
            <pc:sldMk cId="340142998" sldId="285"/>
            <ac:spMk id="11" creationId="{5989C47B-09CA-C3F3-CF00-4246853777DD}"/>
          </ac:spMkLst>
        </pc:spChg>
        <pc:spChg chg="mod">
          <ac:chgData name="Peter Hagstrom" userId="8777e805-c7ff-4f08-9bd2-0b2860f4aa89" providerId="ADAL" clId="{807FF26E-5864-41A7-889D-2605304816E4}" dt="2024-06-03T15:00:06.022" v="3472" actId="20577"/>
          <ac:spMkLst>
            <pc:docMk/>
            <pc:sldMk cId="340142998" sldId="285"/>
            <ac:spMk id="14" creationId="{BB2E2B8C-239E-BE87-1F71-4096ACFA6617}"/>
          </ac:spMkLst>
        </pc:spChg>
        <pc:picChg chg="del">
          <ac:chgData name="Peter Hagstrom" userId="8777e805-c7ff-4f08-9bd2-0b2860f4aa89" providerId="ADAL" clId="{807FF26E-5864-41A7-889D-2605304816E4}" dt="2024-06-03T07:59:21.839" v="122" actId="478"/>
          <ac:picMkLst>
            <pc:docMk/>
            <pc:sldMk cId="340142998" sldId="285"/>
            <ac:picMk id="6" creationId="{68463AAB-F694-662B-EC4B-17AB6FDB0DEA}"/>
          </ac:picMkLst>
        </pc:picChg>
        <pc:picChg chg="del">
          <ac:chgData name="Peter Hagstrom" userId="8777e805-c7ff-4f08-9bd2-0b2860f4aa89" providerId="ADAL" clId="{807FF26E-5864-41A7-889D-2605304816E4}" dt="2024-06-03T07:59:22.557" v="123" actId="478"/>
          <ac:picMkLst>
            <pc:docMk/>
            <pc:sldMk cId="340142998" sldId="285"/>
            <ac:picMk id="8" creationId="{B15EB7E6-3449-EB63-0251-E2B290D1143D}"/>
          </ac:picMkLst>
        </pc:picChg>
        <pc:picChg chg="del mod">
          <ac:chgData name="Peter Hagstrom" userId="8777e805-c7ff-4f08-9bd2-0b2860f4aa89" providerId="ADAL" clId="{807FF26E-5864-41A7-889D-2605304816E4}" dt="2024-06-03T07:59:23.865" v="127" actId="478"/>
          <ac:picMkLst>
            <pc:docMk/>
            <pc:sldMk cId="340142998" sldId="285"/>
            <ac:picMk id="13" creationId="{0D8297D7-95F9-238E-F48F-60579AF98B78}"/>
          </ac:picMkLst>
        </pc:picChg>
      </pc:sldChg>
      <pc:sldChg chg="addSp delSp modSp add mod setBg">
        <pc:chgData name="Peter Hagstrom" userId="8777e805-c7ff-4f08-9bd2-0b2860f4aa89" providerId="ADAL" clId="{807FF26E-5864-41A7-889D-2605304816E4}" dt="2024-06-03T14:37:22.072" v="3335" actId="1076"/>
        <pc:sldMkLst>
          <pc:docMk/>
          <pc:sldMk cId="4037599356" sldId="286"/>
        </pc:sldMkLst>
        <pc:spChg chg="mod">
          <ac:chgData name="Peter Hagstrom" userId="8777e805-c7ff-4f08-9bd2-0b2860f4aa89" providerId="ADAL" clId="{807FF26E-5864-41A7-889D-2605304816E4}" dt="2024-06-03T08:12:40.644" v="201" actId="20577"/>
          <ac:spMkLst>
            <pc:docMk/>
            <pc:sldMk cId="4037599356" sldId="286"/>
            <ac:spMk id="2" creationId="{01544591-E457-F5BE-43B5-E6ACDA2BB417}"/>
          </ac:spMkLst>
        </pc:spChg>
        <pc:spChg chg="mod">
          <ac:chgData name="Peter Hagstrom" userId="8777e805-c7ff-4f08-9bd2-0b2860f4aa89" providerId="ADAL" clId="{807FF26E-5864-41A7-889D-2605304816E4}" dt="2024-06-03T09:50:02.549" v="1831"/>
          <ac:spMkLst>
            <pc:docMk/>
            <pc:sldMk cId="4037599356" sldId="286"/>
            <ac:spMk id="4" creationId="{E83006ED-ACBC-E7C2-F89C-D78E4D30EB1E}"/>
          </ac:spMkLst>
        </pc:spChg>
        <pc:picChg chg="add del">
          <ac:chgData name="Peter Hagstrom" userId="8777e805-c7ff-4f08-9bd2-0b2860f4aa89" providerId="ADAL" clId="{807FF26E-5864-41A7-889D-2605304816E4}" dt="2024-06-03T08:29:30.542" v="205" actId="22"/>
          <ac:picMkLst>
            <pc:docMk/>
            <pc:sldMk cId="4037599356" sldId="286"/>
            <ac:picMk id="5" creationId="{70C35F0D-787C-60CF-66C3-C633868CCB33}"/>
          </ac:picMkLst>
        </pc:picChg>
        <pc:picChg chg="add del mod">
          <ac:chgData name="Peter Hagstrom" userId="8777e805-c7ff-4f08-9bd2-0b2860f4aa89" providerId="ADAL" clId="{807FF26E-5864-41A7-889D-2605304816E4}" dt="2024-06-03T14:36:57.045" v="3331" actId="478"/>
          <ac:picMkLst>
            <pc:docMk/>
            <pc:sldMk cId="4037599356" sldId="286"/>
            <ac:picMk id="7" creationId="{7DC6F641-E6ED-9F1A-991B-5C0740921347}"/>
          </ac:picMkLst>
        </pc:picChg>
        <pc:picChg chg="add mod">
          <ac:chgData name="Peter Hagstrom" userId="8777e805-c7ff-4f08-9bd2-0b2860f4aa89" providerId="ADAL" clId="{807FF26E-5864-41A7-889D-2605304816E4}" dt="2024-06-03T08:38:13.635" v="260" actId="1076"/>
          <ac:picMkLst>
            <pc:docMk/>
            <pc:sldMk cId="4037599356" sldId="286"/>
            <ac:picMk id="9" creationId="{53B57551-B77F-1FAD-3EC3-8DF97DCA3008}"/>
          </ac:picMkLst>
        </pc:picChg>
        <pc:picChg chg="del mod">
          <ac:chgData name="Peter Hagstrom" userId="8777e805-c7ff-4f08-9bd2-0b2860f4aa89" providerId="ADAL" clId="{807FF26E-5864-41A7-889D-2605304816E4}" dt="2024-06-03T08:14:26.212" v="203" actId="478"/>
          <ac:picMkLst>
            <pc:docMk/>
            <pc:sldMk cId="4037599356" sldId="286"/>
            <ac:picMk id="10" creationId="{1CD53B4E-4998-35AC-2212-00BD40A70D2B}"/>
          </ac:picMkLst>
        </pc:picChg>
        <pc:picChg chg="add del mod">
          <ac:chgData name="Peter Hagstrom" userId="8777e805-c7ff-4f08-9bd2-0b2860f4aa89" providerId="ADAL" clId="{807FF26E-5864-41A7-889D-2605304816E4}" dt="2024-06-03T08:36:53.454" v="254" actId="478"/>
          <ac:picMkLst>
            <pc:docMk/>
            <pc:sldMk cId="4037599356" sldId="286"/>
            <ac:picMk id="12" creationId="{2A80326D-9543-43EA-989C-03BF895C8B38}"/>
          </ac:picMkLst>
        </pc:picChg>
        <pc:picChg chg="add del mod">
          <ac:chgData name="Peter Hagstrom" userId="8777e805-c7ff-4f08-9bd2-0b2860f4aa89" providerId="ADAL" clId="{807FF26E-5864-41A7-889D-2605304816E4}" dt="2024-06-03T09:10:41.389" v="275" actId="478"/>
          <ac:picMkLst>
            <pc:docMk/>
            <pc:sldMk cId="4037599356" sldId="286"/>
            <ac:picMk id="14" creationId="{956DF925-8E47-E1A0-154B-A927B5360A3D}"/>
          </ac:picMkLst>
        </pc:picChg>
        <pc:picChg chg="add del mod">
          <ac:chgData name="Peter Hagstrom" userId="8777e805-c7ff-4f08-9bd2-0b2860f4aa89" providerId="ADAL" clId="{807FF26E-5864-41A7-889D-2605304816E4}" dt="2024-06-03T14:37:10.048" v="3333" actId="478"/>
          <ac:picMkLst>
            <pc:docMk/>
            <pc:sldMk cId="4037599356" sldId="286"/>
            <ac:picMk id="16" creationId="{B4200CC6-6C08-89FD-2B20-8D494B04A7DA}"/>
          </ac:picMkLst>
        </pc:picChg>
        <pc:picChg chg="add del">
          <ac:chgData name="Peter Hagstrom" userId="8777e805-c7ff-4f08-9bd2-0b2860f4aa89" providerId="ADAL" clId="{807FF26E-5864-41A7-889D-2605304816E4}" dt="2024-06-03T14:35:04.316" v="3307" actId="22"/>
          <ac:picMkLst>
            <pc:docMk/>
            <pc:sldMk cId="4037599356" sldId="286"/>
            <ac:picMk id="18" creationId="{7721BDE6-82EC-2BAF-3621-2BED6CB76553}"/>
          </ac:picMkLst>
        </pc:picChg>
        <pc:picChg chg="add del">
          <ac:chgData name="Peter Hagstrom" userId="8777e805-c7ff-4f08-9bd2-0b2860f4aa89" providerId="ADAL" clId="{807FF26E-5864-41A7-889D-2605304816E4}" dt="2024-06-03T14:35:12.509" v="3310" actId="22"/>
          <ac:picMkLst>
            <pc:docMk/>
            <pc:sldMk cId="4037599356" sldId="286"/>
            <ac:picMk id="20" creationId="{1FA979E0-4B0A-D3F8-52BC-89B00A0FBF64}"/>
          </ac:picMkLst>
        </pc:picChg>
        <pc:picChg chg="add del">
          <ac:chgData name="Peter Hagstrom" userId="8777e805-c7ff-4f08-9bd2-0b2860f4aa89" providerId="ADAL" clId="{807FF26E-5864-41A7-889D-2605304816E4}" dt="2024-06-03T14:35:14.037" v="3312" actId="22"/>
          <ac:picMkLst>
            <pc:docMk/>
            <pc:sldMk cId="4037599356" sldId="286"/>
            <ac:picMk id="22" creationId="{BDC2FF52-2195-574C-8098-B693944A1031}"/>
          </ac:picMkLst>
        </pc:picChg>
        <pc:picChg chg="add del mod modCrop">
          <ac:chgData name="Peter Hagstrom" userId="8777e805-c7ff-4f08-9bd2-0b2860f4aa89" providerId="ADAL" clId="{807FF26E-5864-41A7-889D-2605304816E4}" dt="2024-06-03T14:35:51.274" v="3322" actId="22"/>
          <ac:picMkLst>
            <pc:docMk/>
            <pc:sldMk cId="4037599356" sldId="286"/>
            <ac:picMk id="24" creationId="{9980BC65-52EA-CDE2-101F-80F72F4D218F}"/>
          </ac:picMkLst>
        </pc:picChg>
        <pc:picChg chg="add del">
          <ac:chgData name="Peter Hagstrom" userId="8777e805-c7ff-4f08-9bd2-0b2860f4aa89" providerId="ADAL" clId="{807FF26E-5864-41A7-889D-2605304816E4}" dt="2024-06-03T14:35:49.924" v="3321" actId="22"/>
          <ac:picMkLst>
            <pc:docMk/>
            <pc:sldMk cId="4037599356" sldId="286"/>
            <ac:picMk id="26" creationId="{A3774A52-39BB-A5BD-A332-E1EFC4E1AC53}"/>
          </ac:picMkLst>
        </pc:picChg>
        <pc:picChg chg="add del">
          <ac:chgData name="Peter Hagstrom" userId="8777e805-c7ff-4f08-9bd2-0b2860f4aa89" providerId="ADAL" clId="{807FF26E-5864-41A7-889D-2605304816E4}" dt="2024-06-03T14:35:54.921" v="3325" actId="22"/>
          <ac:picMkLst>
            <pc:docMk/>
            <pc:sldMk cId="4037599356" sldId="286"/>
            <ac:picMk id="28" creationId="{56A2E29C-98EA-D13C-D160-2AEE1C8DC677}"/>
          </ac:picMkLst>
        </pc:picChg>
        <pc:picChg chg="add del">
          <ac:chgData name="Peter Hagstrom" userId="8777e805-c7ff-4f08-9bd2-0b2860f4aa89" providerId="ADAL" clId="{807FF26E-5864-41A7-889D-2605304816E4}" dt="2024-06-03T14:36:05.495" v="3329" actId="22"/>
          <ac:picMkLst>
            <pc:docMk/>
            <pc:sldMk cId="4037599356" sldId="286"/>
            <ac:picMk id="30" creationId="{03F7A168-6A26-4A03-601A-030001AB0858}"/>
          </ac:picMkLst>
        </pc:picChg>
        <pc:picChg chg="add mod">
          <ac:chgData name="Peter Hagstrom" userId="8777e805-c7ff-4f08-9bd2-0b2860f4aa89" providerId="ADAL" clId="{807FF26E-5864-41A7-889D-2605304816E4}" dt="2024-06-03T14:37:06.839" v="3332" actId="1076"/>
          <ac:picMkLst>
            <pc:docMk/>
            <pc:sldMk cId="4037599356" sldId="286"/>
            <ac:picMk id="32" creationId="{846CC783-B7F3-A13F-566D-B67F4C67850E}"/>
          </ac:picMkLst>
        </pc:picChg>
        <pc:picChg chg="add mod">
          <ac:chgData name="Peter Hagstrom" userId="8777e805-c7ff-4f08-9bd2-0b2860f4aa89" providerId="ADAL" clId="{807FF26E-5864-41A7-889D-2605304816E4}" dt="2024-06-03T14:37:22.072" v="3335" actId="1076"/>
          <ac:picMkLst>
            <pc:docMk/>
            <pc:sldMk cId="4037599356" sldId="286"/>
            <ac:picMk id="34" creationId="{3E13F854-217C-B8FD-7989-ECC9BF9EEE7B}"/>
          </ac:picMkLst>
        </pc:picChg>
      </pc:sldChg>
    </pc:docChg>
  </pc:docChgLst>
  <pc:docChgLst>
    <pc:chgData name="Peter" userId="8777e805-c7ff-4f08-9bd2-0b2860f4aa89" providerId="ADAL" clId="{E7B930D5-8E30-4499-811F-88B1E7639BFB}"/>
    <pc:docChg chg="undo custSel modSld sldOrd">
      <pc:chgData name="Peter" userId="8777e805-c7ff-4f08-9bd2-0b2860f4aa89" providerId="ADAL" clId="{E7B930D5-8E30-4499-811F-88B1E7639BFB}" dt="2024-05-22T07:08:56.614" v="1025" actId="20577"/>
      <pc:docMkLst>
        <pc:docMk/>
      </pc:docMkLst>
      <pc:sldChg chg="addSp delSp modSp mod ord">
        <pc:chgData name="Peter" userId="8777e805-c7ff-4f08-9bd2-0b2860f4aa89" providerId="ADAL" clId="{E7B930D5-8E30-4499-811F-88B1E7639BFB}" dt="2024-05-22T06:59:36.786" v="574" actId="478"/>
        <pc:sldMkLst>
          <pc:docMk/>
          <pc:sldMk cId="2244896278" sldId="257"/>
        </pc:sldMkLst>
        <pc:spChg chg="mod">
          <ac:chgData name="Peter" userId="8777e805-c7ff-4f08-9bd2-0b2860f4aa89" providerId="ADAL" clId="{E7B930D5-8E30-4499-811F-88B1E7639BFB}" dt="2024-05-21T15:48:56.017" v="0" actId="6549"/>
          <ac:spMkLst>
            <pc:docMk/>
            <pc:sldMk cId="2244896278" sldId="257"/>
            <ac:spMk id="2" creationId="{442B3BEE-F92A-8C2B-DF1C-C398EC6D65EC}"/>
          </ac:spMkLst>
        </pc:spChg>
        <pc:spChg chg="del">
          <ac:chgData name="Peter" userId="8777e805-c7ff-4f08-9bd2-0b2860f4aa89" providerId="ADAL" clId="{E7B930D5-8E30-4499-811F-88B1E7639BFB}" dt="2024-05-22T06:59:36.786" v="574" actId="478"/>
          <ac:spMkLst>
            <pc:docMk/>
            <pc:sldMk cId="2244896278" sldId="257"/>
            <ac:spMk id="3" creationId="{DE96B2AD-4268-3123-77F6-C1DA746C99D3}"/>
          </ac:spMkLst>
        </pc:spChg>
        <pc:spChg chg="add mod">
          <ac:chgData name="Peter" userId="8777e805-c7ff-4f08-9bd2-0b2860f4aa89" providerId="ADAL" clId="{E7B930D5-8E30-4499-811F-88B1E7639BFB}" dt="2024-05-22T06:59:36.786" v="574" actId="478"/>
          <ac:spMkLst>
            <pc:docMk/>
            <pc:sldMk cId="2244896278" sldId="257"/>
            <ac:spMk id="5" creationId="{DC13D010-44FE-EA26-1A39-13207B5BB21A}"/>
          </ac:spMkLst>
        </pc:spChg>
      </pc:sldChg>
      <pc:sldChg chg="modSp mod">
        <pc:chgData name="Peter" userId="8777e805-c7ff-4f08-9bd2-0b2860f4aa89" providerId="ADAL" clId="{E7B930D5-8E30-4499-811F-88B1E7639BFB}" dt="2024-05-22T07:04:14.635" v="923" actId="20577"/>
        <pc:sldMkLst>
          <pc:docMk/>
          <pc:sldMk cId="2658836487" sldId="272"/>
        </pc:sldMkLst>
        <pc:spChg chg="mod">
          <ac:chgData name="Peter" userId="8777e805-c7ff-4f08-9bd2-0b2860f4aa89" providerId="ADAL" clId="{E7B930D5-8E30-4499-811F-88B1E7639BFB}" dt="2024-05-21T15:49:35.237" v="52" actId="313"/>
          <ac:spMkLst>
            <pc:docMk/>
            <pc:sldMk cId="2658836487" sldId="272"/>
            <ac:spMk id="2" creationId="{52D3AE5C-B153-9995-8D14-BA6D6C65C6DC}"/>
          </ac:spMkLst>
        </pc:spChg>
        <pc:spChg chg="mod">
          <ac:chgData name="Peter" userId="8777e805-c7ff-4f08-9bd2-0b2860f4aa89" providerId="ADAL" clId="{E7B930D5-8E30-4499-811F-88B1E7639BFB}" dt="2024-05-22T07:04:14.635" v="923" actId="20577"/>
          <ac:spMkLst>
            <pc:docMk/>
            <pc:sldMk cId="2658836487" sldId="272"/>
            <ac:spMk id="3" creationId="{6567B16A-90E5-5A02-94CB-49DF4EEAF0BD}"/>
          </ac:spMkLst>
        </pc:spChg>
        <pc:picChg chg="mod">
          <ac:chgData name="Peter" userId="8777e805-c7ff-4f08-9bd2-0b2860f4aa89" providerId="ADAL" clId="{E7B930D5-8E30-4499-811F-88B1E7639BFB}" dt="2024-05-22T07:00:25.016" v="692" actId="14100"/>
          <ac:picMkLst>
            <pc:docMk/>
            <pc:sldMk cId="2658836487" sldId="272"/>
            <ac:picMk id="7" creationId="{6E03C402-86AD-E35F-212D-1058D10D43C9}"/>
          </ac:picMkLst>
        </pc:picChg>
      </pc:sldChg>
      <pc:sldChg chg="addSp modSp mod">
        <pc:chgData name="Peter" userId="8777e805-c7ff-4f08-9bd2-0b2860f4aa89" providerId="ADAL" clId="{E7B930D5-8E30-4499-811F-88B1E7639BFB}" dt="2024-05-22T07:07:38.626" v="1013" actId="20577"/>
        <pc:sldMkLst>
          <pc:docMk/>
          <pc:sldMk cId="943938446" sldId="275"/>
        </pc:sldMkLst>
        <pc:spChg chg="add mod">
          <ac:chgData name="Peter" userId="8777e805-c7ff-4f08-9bd2-0b2860f4aa89" providerId="ADAL" clId="{E7B930D5-8E30-4499-811F-88B1E7639BFB}" dt="2024-05-22T07:07:38.626" v="1013" actId="20577"/>
          <ac:spMkLst>
            <pc:docMk/>
            <pc:sldMk cId="943938446" sldId="275"/>
            <ac:spMk id="5" creationId="{B45A4844-3DFB-866A-96B2-A95EA5532C12}"/>
          </ac:spMkLst>
        </pc:spChg>
        <pc:spChg chg="add mod">
          <ac:chgData name="Peter" userId="8777e805-c7ff-4f08-9bd2-0b2860f4aa89" providerId="ADAL" clId="{E7B930D5-8E30-4499-811F-88B1E7639BFB}" dt="2024-05-22T07:05:13.136" v="926" actId="1076"/>
          <ac:spMkLst>
            <pc:docMk/>
            <pc:sldMk cId="943938446" sldId="275"/>
            <ac:spMk id="6" creationId="{A012CD64-F60D-1A0F-1BE0-F9D0E8DA445D}"/>
          </ac:spMkLst>
        </pc:spChg>
        <pc:spChg chg="mod">
          <ac:chgData name="Peter" userId="8777e805-c7ff-4f08-9bd2-0b2860f4aa89" providerId="ADAL" clId="{E7B930D5-8E30-4499-811F-88B1E7639BFB}" dt="2024-05-21T16:04:08.661" v="166" actId="20577"/>
          <ac:spMkLst>
            <pc:docMk/>
            <pc:sldMk cId="943938446" sldId="275"/>
            <ac:spMk id="8" creationId="{CED122A6-F60D-A928-CC28-6A3C950D576C}"/>
          </ac:spMkLst>
        </pc:spChg>
        <pc:spChg chg="mod">
          <ac:chgData name="Peter" userId="8777e805-c7ff-4f08-9bd2-0b2860f4aa89" providerId="ADAL" clId="{E7B930D5-8E30-4499-811F-88B1E7639BFB}" dt="2024-05-22T06:49:55.772" v="428" actId="20577"/>
          <ac:spMkLst>
            <pc:docMk/>
            <pc:sldMk cId="943938446" sldId="275"/>
            <ac:spMk id="9" creationId="{BD1C8B2E-F0D0-45FF-637F-228DCE00A20B}"/>
          </ac:spMkLst>
        </pc:spChg>
        <pc:spChg chg="mod">
          <ac:chgData name="Peter" userId="8777e805-c7ff-4f08-9bd2-0b2860f4aa89" providerId="ADAL" clId="{E7B930D5-8E30-4499-811F-88B1E7639BFB}" dt="2024-05-22T06:48:45.459" v="354" actId="20577"/>
          <ac:spMkLst>
            <pc:docMk/>
            <pc:sldMk cId="943938446" sldId="275"/>
            <ac:spMk id="10" creationId="{50427798-F03A-F0EE-DBB1-8DADCD27555E}"/>
          </ac:spMkLst>
        </pc:spChg>
        <pc:spChg chg="mod">
          <ac:chgData name="Peter" userId="8777e805-c7ff-4f08-9bd2-0b2860f4aa89" providerId="ADAL" clId="{E7B930D5-8E30-4499-811F-88B1E7639BFB}" dt="2024-05-21T16:52:50.111" v="317" actId="6549"/>
          <ac:spMkLst>
            <pc:docMk/>
            <pc:sldMk cId="943938446" sldId="275"/>
            <ac:spMk id="11" creationId="{677EDAFD-3C15-736F-97AF-712F1EF8C34D}"/>
          </ac:spMkLst>
        </pc:spChg>
        <pc:spChg chg="add mod">
          <ac:chgData name="Peter" userId="8777e805-c7ff-4f08-9bd2-0b2860f4aa89" providerId="ADAL" clId="{E7B930D5-8E30-4499-811F-88B1E7639BFB}" dt="2024-05-22T07:05:13.136" v="926" actId="1076"/>
          <ac:spMkLst>
            <pc:docMk/>
            <pc:sldMk cId="943938446" sldId="275"/>
            <ac:spMk id="13" creationId="{1C16F7D2-5419-C0E6-B430-ACA99B5EF3CA}"/>
          </ac:spMkLst>
        </pc:spChg>
        <pc:graphicFrameChg chg="add mod">
          <ac:chgData name="Peter" userId="8777e805-c7ff-4f08-9bd2-0b2860f4aa89" providerId="ADAL" clId="{E7B930D5-8E30-4499-811F-88B1E7639BFB}" dt="2024-05-22T06:57:46.529" v="571" actId="207"/>
          <ac:graphicFrameMkLst>
            <pc:docMk/>
            <pc:sldMk cId="943938446" sldId="275"/>
            <ac:graphicFrameMk id="4" creationId="{CA89BD65-A9A7-BD25-07C3-62DEDD698454}"/>
          </ac:graphicFrameMkLst>
        </pc:graphicFrameChg>
        <pc:graphicFrameChg chg="mod">
          <ac:chgData name="Peter" userId="8777e805-c7ff-4f08-9bd2-0b2860f4aa89" providerId="ADAL" clId="{E7B930D5-8E30-4499-811F-88B1E7639BFB}" dt="2024-05-21T16:54:41.542" v="352" actId="14100"/>
          <ac:graphicFrameMkLst>
            <pc:docMk/>
            <pc:sldMk cId="943938446" sldId="275"/>
            <ac:graphicFrameMk id="7" creationId="{6040D056-51B6-4363-0A69-AB0C4A34EA8A}"/>
          </ac:graphicFrameMkLst>
        </pc:graphicFrameChg>
      </pc:sldChg>
      <pc:sldChg chg="modSp mod">
        <pc:chgData name="Peter" userId="8777e805-c7ff-4f08-9bd2-0b2860f4aa89" providerId="ADAL" clId="{E7B930D5-8E30-4499-811F-88B1E7639BFB}" dt="2024-05-22T07:08:56.614" v="1025" actId="20577"/>
        <pc:sldMkLst>
          <pc:docMk/>
          <pc:sldMk cId="1937937025" sldId="278"/>
        </pc:sldMkLst>
        <pc:spChg chg="mod">
          <ac:chgData name="Peter" userId="8777e805-c7ff-4f08-9bd2-0b2860f4aa89" providerId="ADAL" clId="{E7B930D5-8E30-4499-811F-88B1E7639BFB}" dt="2024-05-21T15:51:12.340" v="70" actId="20577"/>
          <ac:spMkLst>
            <pc:docMk/>
            <pc:sldMk cId="1937937025" sldId="278"/>
            <ac:spMk id="2" creationId="{F0E802E9-567F-8CFF-CAD8-E2DB1EBD0D1A}"/>
          </ac:spMkLst>
        </pc:spChg>
        <pc:spChg chg="mod">
          <ac:chgData name="Peter" userId="8777e805-c7ff-4f08-9bd2-0b2860f4aa89" providerId="ADAL" clId="{E7B930D5-8E30-4499-811F-88B1E7639BFB}" dt="2024-05-22T07:08:56.614" v="1025" actId="20577"/>
          <ac:spMkLst>
            <pc:docMk/>
            <pc:sldMk cId="1937937025" sldId="278"/>
            <ac:spMk id="3" creationId="{48526512-07D1-C48B-160F-50A18DE51E5A}"/>
          </ac:spMkLst>
        </pc:spChg>
      </pc:sldChg>
    </pc:docChg>
  </pc:docChgLst>
  <pc:docChgLst>
    <pc:chgData name="Peter Hagstrom" userId="S::p.hagstrom@nexovagroup.eu::8777e805-c7ff-4f08-9bd2-0b2860f4aa89" providerId="AD" clId="Web-{A5279DC2-CD82-6DD0-5A06-32211289D36D}"/>
    <pc:docChg chg="modSld">
      <pc:chgData name="Peter Hagstrom" userId="S::p.hagstrom@nexovagroup.eu::8777e805-c7ff-4f08-9bd2-0b2860f4aa89" providerId="AD" clId="Web-{A5279DC2-CD82-6DD0-5A06-32211289D36D}" dt="2024-06-07T11:50:05.777" v="4" actId="20577"/>
      <pc:docMkLst>
        <pc:docMk/>
      </pc:docMkLst>
      <pc:sldChg chg="modSp">
        <pc:chgData name="Peter Hagstrom" userId="S::p.hagstrom@nexovagroup.eu::8777e805-c7ff-4f08-9bd2-0b2860f4aa89" providerId="AD" clId="Web-{A5279DC2-CD82-6DD0-5A06-32211289D36D}" dt="2024-06-07T11:50:05.777" v="4" actId="20577"/>
        <pc:sldMkLst>
          <pc:docMk/>
          <pc:sldMk cId="1304918792" sldId="283"/>
        </pc:sldMkLst>
        <pc:spChg chg="mod">
          <ac:chgData name="Peter Hagstrom" userId="S::p.hagstrom@nexovagroup.eu::8777e805-c7ff-4f08-9bd2-0b2860f4aa89" providerId="AD" clId="Web-{A5279DC2-CD82-6DD0-5A06-32211289D36D}" dt="2024-06-07T11:50:05.777" v="4" actId="20577"/>
          <ac:spMkLst>
            <pc:docMk/>
            <pc:sldMk cId="1304918792" sldId="283"/>
            <ac:spMk id="4" creationId="{E83006ED-ACBC-E7C2-F89C-D78E4D30EB1E}"/>
          </ac:spMkLst>
        </pc:spChg>
      </pc:sldChg>
    </pc:docChg>
  </pc:docChgLst>
  <pc:docChgLst>
    <pc:chgData name="Andrea Polidoro" userId="S::a.polidoro@nexovagroup.eu::be62fbca-74af-4779-a9ed-6bc8d8451382" providerId="AD" clId="Web-{8D9AB01F-42DB-542F-28C4-E0A748955EF9}"/>
    <pc:docChg chg="modSld">
      <pc:chgData name="Andrea Polidoro" userId="S::a.polidoro@nexovagroup.eu::be62fbca-74af-4779-a9ed-6bc8d8451382" providerId="AD" clId="Web-{8D9AB01F-42DB-542F-28C4-E0A748955EF9}" dt="2024-06-07T14:40:30.661" v="1" actId="1076"/>
      <pc:docMkLst>
        <pc:docMk/>
      </pc:docMkLst>
      <pc:sldChg chg="modSp">
        <pc:chgData name="Andrea Polidoro" userId="S::a.polidoro@nexovagroup.eu::be62fbca-74af-4779-a9ed-6bc8d8451382" providerId="AD" clId="Web-{8D9AB01F-42DB-542F-28C4-E0A748955EF9}" dt="2024-06-07T14:40:30.661" v="1" actId="1076"/>
        <pc:sldMkLst>
          <pc:docMk/>
          <pc:sldMk cId="4108148893" sldId="281"/>
        </pc:sldMkLst>
        <pc:picChg chg="mod">
          <ac:chgData name="Andrea Polidoro" userId="S::a.polidoro@nexovagroup.eu::be62fbca-74af-4779-a9ed-6bc8d8451382" providerId="AD" clId="Web-{8D9AB01F-42DB-542F-28C4-E0A748955EF9}" dt="2024-06-07T14:40:30.661" v="1" actId="1076"/>
          <ac:picMkLst>
            <pc:docMk/>
            <pc:sldMk cId="4108148893" sldId="281"/>
            <ac:picMk id="17" creationId="{6DC9B504-5476-9466-39C5-AD00131C282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D45E1-38B8-46A9-9A58-593F3625DAD5}" type="datetimeFigureOut">
              <a:rPr lang="en-001" smtClean="0"/>
              <a:t>08/25/2024</a:t>
            </a:fld>
            <a:endParaRPr lang="en-001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43000"/>
            <a:ext cx="5359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F3DED-B26F-4F0A-93AA-6F6C4F31D8A3}" type="slidenum">
              <a:rPr lang="en-001" smtClean="0"/>
              <a:t>‹#›</a:t>
            </a:fld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83589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F3DED-B26F-4F0A-93AA-6F6C4F31D8A3}" type="slidenum">
              <a:rPr lang="en-001" smtClean="0"/>
              <a:t>1</a:t>
            </a:fld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78247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F3DED-B26F-4F0A-93AA-6F6C4F31D8A3}" type="slidenum">
              <a:rPr lang="en-001" smtClean="0"/>
              <a:t>2</a:t>
            </a:fld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71659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F3DED-B26F-4F0A-93AA-6F6C4F31D8A3}" type="slidenum">
              <a:rPr lang="en-001" smtClean="0"/>
              <a:t>4</a:t>
            </a:fld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240482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F3DED-B26F-4F0A-93AA-6F6C4F31D8A3}" type="slidenum">
              <a:rPr lang="en-001" smtClean="0"/>
              <a:t>12</a:t>
            </a:fld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3355033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5F3DED-B26F-4F0A-93AA-6F6C4F31D8A3}" type="slidenum">
              <a:rPr lang="en-001" smtClean="0"/>
              <a:t>16</a:t>
            </a:fld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3728314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4.jpeg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4.jpeg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4.jpeg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4.jpeg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4.jpeg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jpg"/><Relationship Id="rId7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4.jpeg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4.jpeg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4.jpe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4.jpeg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-Titeldia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DD112E3-F781-065C-1AB2-27CB73C686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9263" y="-14400"/>
            <a:ext cx="4679999" cy="68673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57A050-507F-2D6F-3D26-AD9342921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399" y="2009919"/>
            <a:ext cx="6349183" cy="1951200"/>
          </a:xfrm>
        </p:spPr>
        <p:txBody>
          <a:bodyPr lIns="0" tIns="0" rIns="0" bIns="0" anchor="b">
            <a:noAutofit/>
          </a:bodyPr>
          <a:lstStyle>
            <a:lvl1pPr algn="l">
              <a:defRPr sz="7684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B9CDC5-7F82-648E-5880-E9CAAFD81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399" y="4098280"/>
            <a:ext cx="6349183" cy="54939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00" baseline="0">
                <a:solidFill>
                  <a:schemeClr val="bg1"/>
                </a:solidFill>
                <a:latin typeface="+mj-lt"/>
              </a:defRPr>
            </a:lvl1pPr>
            <a:lvl2pPr marL="445450" indent="0" algn="ctr">
              <a:buNone/>
              <a:defRPr sz="1949"/>
            </a:lvl2pPr>
            <a:lvl3pPr marL="890900" indent="0" algn="ctr">
              <a:buNone/>
              <a:defRPr sz="1754"/>
            </a:lvl3pPr>
            <a:lvl4pPr marL="1336350" indent="0" algn="ctr">
              <a:buNone/>
              <a:defRPr sz="1559"/>
            </a:lvl4pPr>
            <a:lvl5pPr marL="1781800" indent="0" algn="ctr">
              <a:buNone/>
              <a:defRPr sz="1559"/>
            </a:lvl5pPr>
            <a:lvl6pPr marL="2227250" indent="0" algn="ctr">
              <a:buNone/>
              <a:defRPr sz="1559"/>
            </a:lvl6pPr>
            <a:lvl7pPr marL="2672700" indent="0" algn="ctr">
              <a:buNone/>
              <a:defRPr sz="1559"/>
            </a:lvl7pPr>
            <a:lvl8pPr marL="3118150" indent="0" algn="ctr">
              <a:buNone/>
              <a:defRPr sz="1559"/>
            </a:lvl8pPr>
            <a:lvl9pPr marL="3563600" indent="0" algn="ctr">
              <a:buNone/>
              <a:defRPr sz="1559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F08D06A-6F6E-0109-4A99-4CEF2C8BF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400" y="414000"/>
            <a:ext cx="2736850" cy="565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18" baseline="0">
                <a:solidFill>
                  <a:schemeClr val="bg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8" name="Tijdelijke aanduiding voor tekst 16">
            <a:extLst>
              <a:ext uri="{FF2B5EF4-FFF2-40B4-BE49-F238E27FC236}">
                <a16:creationId xmlns:a16="http://schemas.microsoft.com/office/drawing/2014/main" id="{05B1B65F-D89E-2B43-5380-9B8A31713B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23551" y="6171567"/>
            <a:ext cx="2736850" cy="260764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100" b="1" i="0" baseline="0">
                <a:solidFill>
                  <a:schemeClr val="bg1"/>
                </a:solidFill>
              </a:defRPr>
            </a:lvl1pPr>
          </a:lstStyle>
          <a:p>
            <a:pPr lvl="0"/>
            <a:endParaRPr lang="nl-BE"/>
          </a:p>
        </p:txBody>
      </p:sp>
      <p:pic>
        <p:nvPicPr>
          <p:cNvPr id="11" name="Graphic 8">
            <a:extLst>
              <a:ext uri="{FF2B5EF4-FFF2-40B4-BE49-F238E27FC236}">
                <a16:creationId xmlns:a16="http://schemas.microsoft.com/office/drawing/2014/main" id="{6A3D2BFC-9D65-1A4B-B28C-81FD2FDF56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67622" y="5729423"/>
            <a:ext cx="1823154" cy="668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E6F2D-8619-F247-A485-80579A132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686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5" userDrawn="1">
          <p15:clr>
            <a:srgbClr val="FBAE40"/>
          </p15:clr>
        </p15:guide>
        <p15:guide id="2" pos="37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Titel+Tekst+Foto's+Nummers">
    <p:bg>
      <p:bgPr>
        <a:solidFill>
          <a:srgbClr val="FA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2310271"/>
            <a:ext cx="3711601" cy="723599"/>
          </a:xfrm>
        </p:spPr>
        <p:txBody>
          <a:bodyPr lIns="0" tIns="0" rIns="0" bIns="0" anchor="b">
            <a:noAutofit/>
          </a:bodyPr>
          <a:lstStyle>
            <a:lvl1pPr>
              <a:defRPr sz="2700" b="0" i="0" baseline="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9FCAE9A8-7664-A8CE-BC0F-AA154EA3B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4145993"/>
            <a:ext cx="3711601" cy="227964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219342-CC1F-AA24-6A19-0BEAF57BE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99" y="3466402"/>
            <a:ext cx="3711600" cy="411162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600" b="1" i="0" baseline="0">
                <a:solidFill>
                  <a:schemeClr val="accent4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E9D51898-5B76-C614-B509-890B6078E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0400" y="1706400"/>
            <a:ext cx="1944000" cy="1494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47A30186-A3D7-1591-204C-EDCAB0247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60400" y="1063443"/>
            <a:ext cx="1944000" cy="411162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3325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BE"/>
              <a:t>#%</a:t>
            </a:r>
          </a:p>
        </p:txBody>
      </p:sp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7208DAAF-9DDB-B8F2-E802-811E55305D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60400" y="5080463"/>
            <a:ext cx="1944000" cy="1494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BF0A48B7-5873-733F-439A-1926F00F2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0400" y="4437506"/>
            <a:ext cx="1944000" cy="411162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3325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nl-BE"/>
              <a:t>#%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1ADE18D-58DD-B5B5-0828-B802B6E025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56400" y="0"/>
            <a:ext cx="2721600" cy="3419475"/>
          </a:xfrm>
        </p:spPr>
        <p:txBody>
          <a:bodyPr/>
          <a:lstStyle/>
          <a:p>
            <a:endParaRPr lang="nl-BE"/>
          </a:p>
        </p:txBody>
      </p:sp>
      <p:sp>
        <p:nvSpPr>
          <p:cNvPr id="18" name="Tijdelijke aanduiding voor afbeelding 16">
            <a:extLst>
              <a:ext uri="{FF2B5EF4-FFF2-40B4-BE49-F238E27FC236}">
                <a16:creationId xmlns:a16="http://schemas.microsoft.com/office/drawing/2014/main" id="{95A67242-8B76-905D-F094-731FA92CEB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56400" y="3420000"/>
            <a:ext cx="2721600" cy="3369716"/>
          </a:xfrm>
        </p:spPr>
        <p:txBody>
          <a:bodyPr lIns="90000"/>
          <a:lstStyle/>
          <a:p>
            <a:endParaRPr lang="nl-BE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2CFE9193-DF3C-9B4D-94DE-F11F04D0DD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00" y="478800"/>
            <a:ext cx="482400" cy="48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892BD3-E2C0-E745-AE3D-720E0D945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564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Titel+Subtitel+Tekst">
    <p:bg>
      <p:bgPr>
        <a:solidFill>
          <a:srgbClr val="FA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1020194"/>
            <a:ext cx="5280039" cy="723599"/>
          </a:xfrm>
        </p:spPr>
        <p:txBody>
          <a:bodyPr lIns="0" tIns="0" rIns="0" bIns="0" anchor="b">
            <a:noAutofit/>
          </a:bodyPr>
          <a:lstStyle>
            <a:lvl1pPr>
              <a:defRPr sz="2700" b="0" i="0" baseline="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9FCAE9A8-7664-A8CE-BC0F-AA154EA3B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3174889"/>
            <a:ext cx="10141200" cy="321204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219342-CC1F-AA24-6A19-0BEAF57BE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98" y="2559096"/>
            <a:ext cx="10141199" cy="411162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253" b="1" i="0" baseline="0">
                <a:solidFill>
                  <a:schemeClr val="accent4"/>
                </a:solidFill>
              </a:defRPr>
            </a:lvl1pPr>
          </a:lstStyle>
          <a:p>
            <a:pPr lvl="0"/>
            <a:endParaRPr lang="nl-BE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9B8248B-EF92-ED4A-9133-3287603FAB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4800" y="453600"/>
            <a:ext cx="482400" cy="48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8C90D-D6D7-A94F-AED1-A9E9BFA63D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319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Grafiek-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2310271"/>
            <a:ext cx="3711601" cy="723599"/>
          </a:xfrm>
        </p:spPr>
        <p:txBody>
          <a:bodyPr lIns="0" tIns="0" rIns="0" bIns="0" anchor="b">
            <a:noAutofit/>
          </a:bodyPr>
          <a:lstStyle>
            <a:lvl1pPr>
              <a:defRPr sz="2700" b="0" i="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768895-0D78-4FA4-017B-5793CECA3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00" y="478800"/>
            <a:ext cx="482400" cy="482400"/>
          </a:xfrm>
          <a:prstGeom prst="rect">
            <a:avLst/>
          </a:prstGeom>
        </p:spPr>
      </p:pic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9FCAE9A8-7664-A8CE-BC0F-AA154EA3B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5081661"/>
            <a:ext cx="2095200" cy="143964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219342-CC1F-AA24-6A19-0BEAF57BE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99" y="4717046"/>
            <a:ext cx="2095200" cy="195419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300" b="1" i="0" baseline="0">
                <a:solidFill>
                  <a:schemeClr val="accent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73F3875-1248-75D7-4CB8-FEC4203E2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787" y="4295406"/>
            <a:ext cx="2095200" cy="319088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800" b="1" i="0" cap="all" baseline="0">
                <a:solidFill>
                  <a:schemeClr val="bg1"/>
                </a:solidFill>
                <a:latin typeface="+mj-lt"/>
              </a:defRPr>
            </a:lvl1pPr>
            <a:lvl2pPr>
              <a:defRPr sz="800" b="1" i="0" cap="all" baseline="0">
                <a:solidFill>
                  <a:schemeClr val="bg1"/>
                </a:solidFill>
                <a:latin typeface="+mj-lt"/>
              </a:defRPr>
            </a:lvl2pPr>
            <a:lvl3pPr>
              <a:defRPr sz="800" b="1" i="0" cap="all" baseline="0">
                <a:solidFill>
                  <a:schemeClr val="bg1"/>
                </a:solidFill>
                <a:latin typeface="+mj-lt"/>
              </a:defRPr>
            </a:lvl3pPr>
            <a:lvl4pPr>
              <a:defRPr sz="800" b="1" i="0" cap="all" baseline="0">
                <a:solidFill>
                  <a:schemeClr val="bg1"/>
                </a:solidFill>
                <a:latin typeface="+mj-lt"/>
              </a:defRPr>
            </a:lvl4pPr>
            <a:lvl5pPr>
              <a:defRPr sz="800" b="1" i="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nl-BE"/>
          </a:p>
        </p:txBody>
      </p:sp>
      <p:sp>
        <p:nvSpPr>
          <p:cNvPr id="16" name="Tijdelijke aanduiding voor grafiek 15">
            <a:extLst>
              <a:ext uri="{FF2B5EF4-FFF2-40B4-BE49-F238E27FC236}">
                <a16:creationId xmlns:a16="http://schemas.microsoft.com/office/drawing/2014/main" id="{89766035-7627-6122-88E4-7CF88A33AB44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940000" y="1746000"/>
            <a:ext cx="5094000" cy="4374000"/>
          </a:xfrm>
        </p:spPr>
        <p:txBody>
          <a:bodyPr lIns="0" tIns="0" rIns="0" bIns="0">
            <a:noAutofit/>
          </a:bodyPr>
          <a:lstStyle/>
          <a:p>
            <a:endParaRPr lang="nl-BE"/>
          </a:p>
        </p:txBody>
      </p:sp>
      <p:sp>
        <p:nvSpPr>
          <p:cNvPr id="19" name="Tijdelijke aanduiding voor tekst 16">
            <a:extLst>
              <a:ext uri="{FF2B5EF4-FFF2-40B4-BE49-F238E27FC236}">
                <a16:creationId xmlns:a16="http://schemas.microsoft.com/office/drawing/2014/main" id="{1440F6E6-5180-9B77-E88C-2848AE7697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360" y="518400"/>
            <a:ext cx="2926040" cy="2592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600" b="1" i="0" baseline="0">
                <a:solidFill>
                  <a:schemeClr val="accent1"/>
                </a:solidFill>
              </a:defRPr>
            </a:lvl1pPr>
          </a:lstStyle>
          <a:p>
            <a:pPr lvl="0"/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A4DE0E-44B6-6446-8F7E-55D0C6D94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257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Grafiek-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2310271"/>
            <a:ext cx="3711601" cy="723599"/>
          </a:xfrm>
        </p:spPr>
        <p:txBody>
          <a:bodyPr lIns="0" tIns="0" rIns="0" bIns="0" anchor="b">
            <a:noAutofit/>
          </a:bodyPr>
          <a:lstStyle>
            <a:lvl1pPr>
              <a:defRPr sz="2700" b="0" i="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768895-0D78-4FA4-017B-5793CECA3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00" y="478800"/>
            <a:ext cx="482400" cy="482400"/>
          </a:xfrm>
          <a:prstGeom prst="rect">
            <a:avLst/>
          </a:prstGeom>
        </p:spPr>
      </p:pic>
      <p:sp>
        <p:nvSpPr>
          <p:cNvPr id="4" name="Tijdelijke aanduiding voor tekst 8">
            <a:extLst>
              <a:ext uri="{FF2B5EF4-FFF2-40B4-BE49-F238E27FC236}">
                <a16:creationId xmlns:a16="http://schemas.microsoft.com/office/drawing/2014/main" id="{9FCAE9A8-7664-A8CE-BC0F-AA154EA3B7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5081661"/>
            <a:ext cx="2095200" cy="143964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219342-CC1F-AA24-6A19-0BEAF57BEC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99" y="4717046"/>
            <a:ext cx="2095200" cy="195419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300" b="1" i="0" baseline="0">
                <a:solidFill>
                  <a:schemeClr val="accent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73F3875-1248-75D7-4CB8-FEC4203E2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787" y="4295406"/>
            <a:ext cx="2095200" cy="319088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800" b="1" i="0" cap="all" baseline="0">
                <a:solidFill>
                  <a:schemeClr val="bg1"/>
                </a:solidFill>
                <a:latin typeface="+mj-lt"/>
              </a:defRPr>
            </a:lvl1pPr>
            <a:lvl2pPr>
              <a:defRPr sz="800" b="1" i="0" cap="all" baseline="0">
                <a:solidFill>
                  <a:schemeClr val="bg1"/>
                </a:solidFill>
                <a:latin typeface="+mj-lt"/>
              </a:defRPr>
            </a:lvl2pPr>
            <a:lvl3pPr>
              <a:defRPr sz="800" b="1" i="0" cap="all" baseline="0">
                <a:solidFill>
                  <a:schemeClr val="bg1"/>
                </a:solidFill>
                <a:latin typeface="+mj-lt"/>
              </a:defRPr>
            </a:lvl3pPr>
            <a:lvl4pPr>
              <a:defRPr sz="800" b="1" i="0" cap="all" baseline="0">
                <a:solidFill>
                  <a:schemeClr val="bg1"/>
                </a:solidFill>
                <a:latin typeface="+mj-lt"/>
              </a:defRPr>
            </a:lvl4pPr>
            <a:lvl5pPr>
              <a:defRPr sz="800" b="1" i="0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nl-BE"/>
          </a:p>
        </p:txBody>
      </p:sp>
      <p:sp>
        <p:nvSpPr>
          <p:cNvPr id="16" name="Tijdelijke aanduiding voor grafiek 15">
            <a:extLst>
              <a:ext uri="{FF2B5EF4-FFF2-40B4-BE49-F238E27FC236}">
                <a16:creationId xmlns:a16="http://schemas.microsoft.com/office/drawing/2014/main" id="{89766035-7627-6122-88E4-7CF88A33AB44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940000" y="1746000"/>
            <a:ext cx="5094000" cy="4374000"/>
          </a:xfrm>
        </p:spPr>
        <p:txBody>
          <a:bodyPr lIns="0" tIns="0" rIns="0" bIns="0">
            <a:noAutofit/>
          </a:bodyPr>
          <a:lstStyle/>
          <a:p>
            <a:endParaRPr lang="nl-BE"/>
          </a:p>
        </p:txBody>
      </p:sp>
      <p:sp>
        <p:nvSpPr>
          <p:cNvPr id="19" name="Tijdelijke aanduiding voor tekst 16">
            <a:extLst>
              <a:ext uri="{FF2B5EF4-FFF2-40B4-BE49-F238E27FC236}">
                <a16:creationId xmlns:a16="http://schemas.microsoft.com/office/drawing/2014/main" id="{1440F6E6-5180-9B77-E88C-2848AE7697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360" y="518400"/>
            <a:ext cx="2926040" cy="259200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600" b="1" i="0" baseline="0">
                <a:solidFill>
                  <a:schemeClr val="accent1"/>
                </a:solidFill>
              </a:defRPr>
            </a:lvl1pPr>
          </a:lstStyle>
          <a:p>
            <a:pPr lvl="0"/>
            <a:endParaRPr lang="nl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5AD36E-FABA-6842-8553-07B602C577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1002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-Eindslid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95FCCDB0-C94F-A7B0-269E-C5F99F1B1049}"/>
              </a:ext>
            </a:extLst>
          </p:cNvPr>
          <p:cNvSpPr/>
          <p:nvPr userDrawn="1"/>
        </p:nvSpPr>
        <p:spPr>
          <a:xfrm>
            <a:off x="0" y="4795200"/>
            <a:ext cx="11879263" cy="20453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57A050-507F-2D6F-3D26-AD9342921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399" y="2144596"/>
            <a:ext cx="6349183" cy="1951200"/>
          </a:xfrm>
        </p:spPr>
        <p:txBody>
          <a:bodyPr lIns="0" tIns="0" rIns="0" bIns="0" anchor="t" anchorCtr="0">
            <a:noAutofit/>
          </a:bodyPr>
          <a:lstStyle>
            <a:lvl1pPr algn="l">
              <a:defRPr sz="522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BF08D06A-6F6E-0109-4A99-4CEF2C8BF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2400" y="5922000"/>
            <a:ext cx="3513600" cy="565200"/>
          </a:xfrm>
        </p:spPr>
        <p:txBody>
          <a:bodyPr lIns="0" tIns="0" rIns="0" bIns="0" numCol="2" spcCol="360000" anchor="b" anchorCtr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endParaRPr lang="nl-BE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037513D1-101E-EB4E-9D7A-BF1D0CE263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18195" y="5465576"/>
            <a:ext cx="2556166" cy="937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7A87D-B389-234A-B936-C56FC6E76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8855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5">
          <p15:clr>
            <a:srgbClr val="FBAE40"/>
          </p15:clr>
        </p15:guide>
        <p15:guide id="2" pos="37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exova-Quot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00" y="3128400"/>
            <a:ext cx="10357200" cy="1897647"/>
          </a:xfrm>
        </p:spPr>
        <p:txBody>
          <a:bodyPr lIns="0" tIns="0" rIns="0" bIns="0" anchor="t" anchorCtr="0">
            <a:noAutofit/>
          </a:bodyPr>
          <a:lstStyle>
            <a:lvl1pPr>
              <a:defRPr sz="3328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B9D0FF-7616-C216-938F-16AADE518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200" y="5097601"/>
            <a:ext cx="4572646" cy="3924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32" b="1" i="0" baseline="0">
                <a:solidFill>
                  <a:schemeClr val="bg1"/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CBF5894-2157-CB5B-6A45-BC4C858CE4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5200" y="2232000"/>
            <a:ext cx="579600" cy="57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D313BE-4F0F-A142-92B5-1A963DC83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329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Sectiekop-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E4D42A77-372D-EBDA-8EBE-DF8C358DD9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1880000" cy="68466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00" y="2938185"/>
            <a:ext cx="5025600" cy="1659600"/>
          </a:xfrm>
        </p:spPr>
        <p:txBody>
          <a:bodyPr lIns="0" tIns="0" rIns="0" bIns="0" anchor="b">
            <a:noAutofit/>
          </a:bodyPr>
          <a:lstStyle>
            <a:lvl1pPr>
              <a:defRPr sz="6539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B9D0FF-7616-C216-938F-16AADE518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7200" y="4889666"/>
            <a:ext cx="5025600" cy="53294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51672F9-E9DD-A5DC-55A6-D10B0D5F4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3999" y="1926000"/>
            <a:ext cx="2866067" cy="6156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endParaRPr lang="nl-BE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1A90E3B5-EA09-580D-8E3E-B037719A7EBE}"/>
              </a:ext>
            </a:extLst>
          </p:cNvPr>
          <p:cNvCxnSpPr/>
          <p:nvPr userDrawn="1"/>
        </p:nvCxnSpPr>
        <p:spPr>
          <a:xfrm>
            <a:off x="662400" y="1926000"/>
            <a:ext cx="0" cy="615600"/>
          </a:xfrm>
          <a:prstGeom prst="line">
            <a:avLst/>
          </a:prstGeom>
          <a:ln w="27559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6352C3D-F484-5E78-6E08-241CF181F9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4800" y="453600"/>
            <a:ext cx="482400" cy="48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6534B-070F-F74A-B5E2-16E857AD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1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xova_Sectiekop-1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 with laptops and icons&#10;&#10;Description automatically generated">
            <a:extLst>
              <a:ext uri="{FF2B5EF4-FFF2-40B4-BE49-F238E27FC236}">
                <a16:creationId xmlns:a16="http://schemas.microsoft.com/office/drawing/2014/main" id="{F768AC84-4824-34AB-6BB9-242937A8B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617"/>
          <a:stretch/>
        </p:blipFill>
        <p:spPr>
          <a:xfrm>
            <a:off x="0" y="-22861"/>
            <a:ext cx="9584210" cy="68405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4D42A77-372D-EBDA-8EBE-DF8C358DD9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22860"/>
            <a:ext cx="11880000" cy="68176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200" y="2938185"/>
            <a:ext cx="5025600" cy="1659600"/>
          </a:xfrm>
        </p:spPr>
        <p:txBody>
          <a:bodyPr lIns="0" tIns="0" rIns="0" bIns="0" anchor="b">
            <a:noAutofit/>
          </a:bodyPr>
          <a:lstStyle>
            <a:lvl1pPr>
              <a:defRPr sz="6539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B9D0FF-7616-C216-938F-16AADE518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7200" y="4889666"/>
            <a:ext cx="5025600" cy="53294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51672F9-E9DD-A5DC-55A6-D10B0D5F4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3999" y="1926000"/>
            <a:ext cx="2866067" cy="6156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endParaRPr lang="nl-BE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6352C3D-F484-5E78-6E08-241CF181F9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4800" y="453600"/>
            <a:ext cx="482400" cy="48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6534B-070F-F74A-B5E2-16E857AD4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61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Sectiekop-2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93101D71-EC35-B9E7-9EFF-32B36C3BC740}"/>
              </a:ext>
            </a:extLst>
          </p:cNvPr>
          <p:cNvSpPr/>
          <p:nvPr userDrawn="1"/>
        </p:nvSpPr>
        <p:spPr>
          <a:xfrm>
            <a:off x="0" y="4795200"/>
            <a:ext cx="11879263" cy="2045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00" y="1740247"/>
            <a:ext cx="7686000" cy="1659600"/>
          </a:xfrm>
        </p:spPr>
        <p:txBody>
          <a:bodyPr lIns="0" tIns="0" rIns="0" bIns="0" anchor="b">
            <a:noAutofit/>
          </a:bodyPr>
          <a:lstStyle>
            <a:lvl1pPr>
              <a:defRPr sz="6539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B9D0FF-7616-C216-938F-16AADE518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799" y="3691728"/>
            <a:ext cx="7685999" cy="53294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aseline="0">
                <a:solidFill>
                  <a:schemeClr val="bg1"/>
                </a:solidFill>
              </a:defRPr>
            </a:lvl1pPr>
            <a:lvl2pPr marL="44545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090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3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18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2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27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15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360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51672F9-E9DD-A5DC-55A6-D10B0D5F4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6400" y="5569200"/>
            <a:ext cx="2167200" cy="6156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1300" baseline="0">
                <a:solidFill>
                  <a:schemeClr val="accent4"/>
                </a:solidFill>
              </a:defRPr>
            </a:lvl1pPr>
          </a:lstStyle>
          <a:p>
            <a:pPr lvl="0"/>
            <a:endParaRPr lang="nl-BE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1A90E3B5-EA09-580D-8E3E-B037719A7EBE}"/>
              </a:ext>
            </a:extLst>
          </p:cNvPr>
          <p:cNvCxnSpPr/>
          <p:nvPr userDrawn="1"/>
        </p:nvCxnSpPr>
        <p:spPr>
          <a:xfrm>
            <a:off x="7984800" y="5558400"/>
            <a:ext cx="0" cy="615600"/>
          </a:xfrm>
          <a:prstGeom prst="line">
            <a:avLst/>
          </a:prstGeom>
          <a:ln w="27559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98768895-0D78-4FA4-017B-5793CECA3B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200" y="5572800"/>
            <a:ext cx="604800" cy="60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5063D-C481-FE4D-AC1F-4565616B48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49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Titel+Tekst+Foto's">
    <p:bg>
      <p:bgPr>
        <a:solidFill>
          <a:srgbClr val="E5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00" y="1566000"/>
            <a:ext cx="3711600" cy="709259"/>
          </a:xfrm>
        </p:spPr>
        <p:txBody>
          <a:bodyPr lIns="0" tIns="0" rIns="0" bIns="0" anchor="b">
            <a:noAutofit/>
          </a:bodyPr>
          <a:lstStyle>
            <a:lvl1pPr>
              <a:defRPr sz="1953" b="1" i="0" baseline="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E6D354A-1835-47A6-DCB6-A540770943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2515674"/>
            <a:ext cx="3711601" cy="375044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B7053C0E-6423-E9C9-9F2B-F0C6BABF42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4463" y="0"/>
            <a:ext cx="3034800" cy="2433600"/>
          </a:xfrm>
        </p:spPr>
        <p:txBody>
          <a:bodyPr lIns="90000"/>
          <a:lstStyle/>
          <a:p>
            <a:endParaRPr lang="nl-BE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9B15291E-F253-EB94-F866-8512AD5FE6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4463" y="2433638"/>
            <a:ext cx="3034800" cy="460800"/>
          </a:xfrm>
          <a:solidFill>
            <a:schemeClr val="accent1"/>
          </a:solidFill>
        </p:spPr>
        <p:txBody>
          <a:bodyPr lIns="144000" tIns="46800" rIns="144000" anchor="ctr" anchorCtr="0">
            <a:norm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1561DCFD-E7E9-B0DB-D256-A6E2C03E5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44463" y="2894013"/>
            <a:ext cx="3034800" cy="3895703"/>
          </a:xfrm>
        </p:spPr>
        <p:txBody>
          <a:bodyPr/>
          <a:lstStyle/>
          <a:p>
            <a:endParaRPr lang="nl-BE"/>
          </a:p>
        </p:txBody>
      </p:sp>
      <p:sp>
        <p:nvSpPr>
          <p:cNvPr id="18" name="Tijdelijke aanduiding voor afbeelding 10">
            <a:extLst>
              <a:ext uri="{FF2B5EF4-FFF2-40B4-BE49-F238E27FC236}">
                <a16:creationId xmlns:a16="http://schemas.microsoft.com/office/drawing/2014/main" id="{435B99FF-A75D-BE57-B208-0960A230E0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8926" y="4356116"/>
            <a:ext cx="3034800" cy="2433600"/>
          </a:xfrm>
        </p:spPr>
        <p:txBody>
          <a:bodyPr lIns="90000"/>
          <a:lstStyle/>
          <a:p>
            <a:endParaRPr lang="nl-B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CDA7B2F-6F84-70A9-8AC5-F4AA2459EE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063" y="478707"/>
            <a:ext cx="482400" cy="482400"/>
          </a:xfrm>
          <a:prstGeom prst="rect">
            <a:avLst/>
          </a:prstGeom>
        </p:spPr>
      </p:pic>
      <p:sp>
        <p:nvSpPr>
          <p:cNvPr id="19" name="Tijdelijke aanduiding voor tekst 14">
            <a:extLst>
              <a:ext uri="{FF2B5EF4-FFF2-40B4-BE49-F238E27FC236}">
                <a16:creationId xmlns:a16="http://schemas.microsoft.com/office/drawing/2014/main" id="{A95BBDEC-8C15-5B1A-CFE1-7B2BBBA08F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08926" y="3899504"/>
            <a:ext cx="3034800" cy="460800"/>
          </a:xfrm>
          <a:solidFill>
            <a:schemeClr val="accent1"/>
          </a:solidFill>
        </p:spPr>
        <p:txBody>
          <a:bodyPr lIns="144000" tIns="46800" rIns="144000" anchor="ctr" anchorCtr="0">
            <a:norm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20" name="Tijdelijke aanduiding voor afbeelding 16">
            <a:extLst>
              <a:ext uri="{FF2B5EF4-FFF2-40B4-BE49-F238E27FC236}">
                <a16:creationId xmlns:a16="http://schemas.microsoft.com/office/drawing/2014/main" id="{D348348C-EB59-2229-BB01-7622A91A0B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08926" y="0"/>
            <a:ext cx="3034800" cy="3895703"/>
          </a:xfrm>
        </p:spPr>
        <p:txBody>
          <a:bodyPr/>
          <a:lstStyle/>
          <a:p>
            <a:endParaRPr lang="nl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5D72CA-CDC0-D94E-A6DC-E0E3E6E1B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07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Titel+Tekst+Foto">
    <p:bg>
      <p:bgPr>
        <a:solidFill>
          <a:srgbClr val="E5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00" y="1566000"/>
            <a:ext cx="3711600" cy="709259"/>
          </a:xfrm>
        </p:spPr>
        <p:txBody>
          <a:bodyPr lIns="0" tIns="0" rIns="0" bIns="0" anchor="b">
            <a:noAutofit/>
          </a:bodyPr>
          <a:lstStyle>
            <a:lvl1pPr>
              <a:defRPr sz="1953" b="1" i="0" baseline="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E6D354A-1835-47A6-DCB6-A540770943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2515674"/>
            <a:ext cx="3711601" cy="375044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20" name="Tijdelijke aanduiding voor afbeelding 16">
            <a:extLst>
              <a:ext uri="{FF2B5EF4-FFF2-40B4-BE49-F238E27FC236}">
                <a16:creationId xmlns:a16="http://schemas.microsoft.com/office/drawing/2014/main" id="{D348348C-EB59-2229-BB01-7622A91A0B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09663" y="0"/>
            <a:ext cx="6069600" cy="6789716"/>
          </a:xfrm>
        </p:spPr>
        <p:txBody>
          <a:bodyPr/>
          <a:lstStyle/>
          <a:p>
            <a:endParaRPr lang="nl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BC0E6F-B850-B245-829E-574AA1906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0D25705-7D3A-666C-AA42-A5076B6527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063" y="478707"/>
            <a:ext cx="482400" cy="48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604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Foto+Titel+Tek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200" y="1566000"/>
            <a:ext cx="3711600" cy="709259"/>
          </a:xfrm>
        </p:spPr>
        <p:txBody>
          <a:bodyPr lIns="0" tIns="0" rIns="0" bIns="0" anchor="b">
            <a:noAutofit/>
          </a:bodyPr>
          <a:lstStyle>
            <a:lvl1pPr>
              <a:defRPr sz="1953" b="1" i="0" baseline="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E6D354A-1835-47A6-DCB6-A540770943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37200" y="2515674"/>
            <a:ext cx="3711601" cy="375044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300" baseline="0">
                <a:solidFill>
                  <a:schemeClr val="tx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20" name="Tijdelijke aanduiding voor afbeelding 16">
            <a:extLst>
              <a:ext uri="{FF2B5EF4-FFF2-40B4-BE49-F238E27FC236}">
                <a16:creationId xmlns:a16="http://schemas.microsoft.com/office/drawing/2014/main" id="{D348348C-EB59-2229-BB01-7622A91A0B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69600" cy="6789716"/>
          </a:xfrm>
        </p:spPr>
        <p:txBody>
          <a:bodyPr/>
          <a:lstStyle/>
          <a:p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D4702D1-461E-DA41-9766-268E5CCB48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4800" y="457862"/>
            <a:ext cx="482400" cy="48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475921-3A87-FD4F-BA50-E28E9D374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0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ova_Titel+Foto's">
    <p:bg>
      <p:bgPr>
        <a:solidFill>
          <a:srgbClr val="FA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F757BA-E2C8-D6A8-33CE-A23E256B3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1020197"/>
            <a:ext cx="5280831" cy="723599"/>
          </a:xfrm>
        </p:spPr>
        <p:txBody>
          <a:bodyPr lIns="0" tIns="0" rIns="0" bIns="0" anchor="b">
            <a:noAutofit/>
          </a:bodyPr>
          <a:lstStyle>
            <a:lvl1pPr>
              <a:defRPr sz="2700" b="0" i="0" baseline="0"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7C25EB8D-63A4-1DCD-361B-97C211E2F6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347316"/>
            <a:ext cx="3960000" cy="4442400"/>
          </a:xfrm>
        </p:spPr>
        <p:txBody>
          <a:bodyPr/>
          <a:lstStyle/>
          <a:p>
            <a:endParaRPr lang="nl-BE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3A2D1175-166D-4C13-B0D5-FD753C37B4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60000" y="2347316"/>
            <a:ext cx="3960000" cy="4442400"/>
          </a:xfrm>
        </p:spPr>
        <p:txBody>
          <a:bodyPr/>
          <a:lstStyle/>
          <a:p>
            <a:endParaRPr lang="nl-BE"/>
          </a:p>
        </p:txBody>
      </p:sp>
      <p:sp>
        <p:nvSpPr>
          <p:cNvPr id="10" name="Tijdelijke aanduiding voor afbeelding 5">
            <a:extLst>
              <a:ext uri="{FF2B5EF4-FFF2-40B4-BE49-F238E27FC236}">
                <a16:creationId xmlns:a16="http://schemas.microsoft.com/office/drawing/2014/main" id="{00C07634-9DF7-DEA8-5112-4541AAF5DA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20000" y="2347316"/>
            <a:ext cx="3960000" cy="4442400"/>
          </a:xfrm>
        </p:spPr>
        <p:txBody>
          <a:bodyPr/>
          <a:lstStyle/>
          <a:p>
            <a:endParaRPr lang="nl-BE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AD1EA6-BEA4-4D43-9FD5-481023568C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4800" y="453600"/>
            <a:ext cx="482400" cy="48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48324-AAF4-A146-960C-3200D9D93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81053"/>
          <a:stretch/>
        </p:blipFill>
        <p:spPr>
          <a:xfrm>
            <a:off x="0" y="6794818"/>
            <a:ext cx="11879263" cy="45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987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CA4A209-452B-A371-0FB6-7E7E689A5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00" y="364196"/>
            <a:ext cx="10245864" cy="1322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10BAB6-EE09-66A7-AFF3-835187A93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6700" y="1820976"/>
            <a:ext cx="10245864" cy="4340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44BCCE-DFE9-E74D-1177-6FC8D235D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6699" y="6340166"/>
            <a:ext cx="267283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1C148-D209-084B-A293-18DAC8E2D6B2}" type="datetimeFigureOut">
              <a:rPr lang="nl-BE" smtClean="0"/>
              <a:t>25/08/2024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411F24-7501-E9A2-A51F-E5772A134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35006" y="6340166"/>
            <a:ext cx="4009251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F8A62A4-6AA0-C428-2E01-3149A5DBF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9730" y="6340166"/>
            <a:ext cx="2672834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88E3B-51CE-3847-8EE7-36BACE7F084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238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7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  <p:sldLayoutId id="2147483670" r:id="rId14"/>
  </p:sldLayoutIdLst>
  <p:txStyles>
    <p:titleStyle>
      <a:lvl1pPr algn="l" defTabSz="890900" rtl="0" eaLnBrk="1" latinLnBrk="0" hangingPunct="1">
        <a:lnSpc>
          <a:spcPct val="90000"/>
        </a:lnSpc>
        <a:spcBef>
          <a:spcPct val="0"/>
        </a:spcBef>
        <a:buNone/>
        <a:defRPr sz="42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25" indent="-222725" algn="l" defTabSz="890900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8" kern="1200">
          <a:solidFill>
            <a:schemeClr val="tx1"/>
          </a:solidFill>
          <a:latin typeface="+mn-lt"/>
          <a:ea typeface="+mn-ea"/>
          <a:cs typeface="+mn-cs"/>
        </a:defRPr>
      </a:lvl1pPr>
      <a:lvl2pPr marL="6681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136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0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5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499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54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087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6325" indent="-222725" algn="l" defTabSz="890900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4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09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3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18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2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27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15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3600" algn="l" defTabSz="890900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4" userDrawn="1">
          <p15:clr>
            <a:srgbClr val="F26B43"/>
          </p15:clr>
        </p15:guide>
        <p15:guide id="2" pos="37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.xml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sv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Relationship Id="rId6" Type="http://schemas.openxmlformats.org/officeDocument/2006/relationships/image" Target="../media/image39.png"/><Relationship Id="rId5" Type="http://schemas.openxmlformats.org/officeDocument/2006/relationships/hyperlink" Target="https://www.linkedin.com/in/sammaesschalck/" TargetMode="External"/><Relationship Id="rId4" Type="http://schemas.openxmlformats.org/officeDocument/2006/relationships/hyperlink" Target="mailto:s.maesschalck@nexovagroup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DFEFF-2091-56DD-68B3-793516E118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5400" dirty="0"/>
              <a:t>Smoke and </a:t>
            </a:r>
            <a:r>
              <a:rPr lang="nl-BE" sz="5400" dirty="0">
                <a:solidFill>
                  <a:srgbClr val="7BF0B3"/>
                </a:solidFill>
              </a:rPr>
              <a:t>Mirrors</a:t>
            </a:r>
            <a:r>
              <a:rPr lang="nl-BE" sz="5400" dirty="0"/>
              <a:t>: </a:t>
            </a:r>
            <a:br>
              <a:rPr lang="nl-BE" sz="6000" dirty="0"/>
            </a:br>
            <a:r>
              <a:rPr lang="en-GB" sz="4400" dirty="0"/>
              <a:t>How PLCs Can Mimic </a:t>
            </a:r>
            <a:r>
              <a:rPr lang="en-GB" sz="4400" dirty="0">
                <a:solidFill>
                  <a:srgbClr val="7BF0B3"/>
                </a:solidFill>
              </a:rPr>
              <a:t>Honeypots</a:t>
            </a:r>
            <a:r>
              <a:rPr lang="en-GB" sz="4400" dirty="0"/>
              <a:t> to Enhance ICS Security</a:t>
            </a:r>
            <a:endParaRPr lang="nl-BE" sz="6000" dirty="0">
              <a:solidFill>
                <a:schemeClr val="accent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9FD64CF-08BC-C14B-3467-CC3D0F2A2B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b="1" dirty="0"/>
              <a:t>Dr Sam Maesschalck</a:t>
            </a:r>
            <a:endParaRPr lang="nl-B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767604E-2F1F-BA7E-F05C-0B53FE2A42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/>
              <a:t>nexovagroup.eu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221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6391-F978-2098-A6F6-FBD47EF7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8" y="1020194"/>
            <a:ext cx="6311103" cy="723599"/>
          </a:xfrm>
        </p:spPr>
        <p:txBody>
          <a:bodyPr/>
          <a:lstStyle/>
          <a:p>
            <a:r>
              <a:rPr lang="en-GB" b="1" dirty="0">
                <a:solidFill>
                  <a:schemeClr val="accent6"/>
                </a:solidFill>
              </a:rPr>
              <a:t>Evaluation</a:t>
            </a:r>
            <a:r>
              <a:rPr lang="en-GB" b="1" dirty="0"/>
              <a:t> Scenario Diagram &amp; Tools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B3727C-B26D-572F-AE75-5F95A4E30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8530" y="2784158"/>
            <a:ext cx="4600575" cy="27813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40F656-D55E-15C1-602D-BCEF3F303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303091"/>
              </p:ext>
            </p:extLst>
          </p:nvPr>
        </p:nvGraphicFramePr>
        <p:xfrm>
          <a:off x="6241867" y="2932449"/>
          <a:ext cx="4600574" cy="24847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00287">
                  <a:extLst>
                    <a:ext uri="{9D8B030D-6E8A-4147-A177-3AD203B41FA5}">
                      <a16:colId xmlns:a16="http://schemas.microsoft.com/office/drawing/2014/main" val="2671447719"/>
                    </a:ext>
                  </a:extLst>
                </a:gridCol>
                <a:gridCol w="2300287">
                  <a:extLst>
                    <a:ext uri="{9D8B030D-6E8A-4147-A177-3AD203B41FA5}">
                      <a16:colId xmlns:a16="http://schemas.microsoft.com/office/drawing/2014/main" val="3584937951"/>
                    </a:ext>
                  </a:extLst>
                </a:gridCol>
              </a:tblGrid>
              <a:tr h="64285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Penetration Testing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Networking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009074"/>
                  </a:ext>
                </a:extLst>
              </a:tr>
              <a:tr h="368372">
                <a:tc>
                  <a:txBody>
                    <a:bodyPr/>
                    <a:lstStyle/>
                    <a:p>
                      <a:r>
                        <a:rPr lang="en-GB" dirty="0"/>
                        <a:t>Nmap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Wireshark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713462"/>
                  </a:ext>
                </a:extLst>
              </a:tr>
              <a:tr h="368372">
                <a:tc>
                  <a:txBody>
                    <a:bodyPr/>
                    <a:lstStyle/>
                    <a:p>
                      <a:r>
                        <a:rPr lang="en-GB" dirty="0"/>
                        <a:t>Nessus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Snap7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867125"/>
                  </a:ext>
                </a:extLst>
              </a:tr>
              <a:tr h="368372">
                <a:tc>
                  <a:txBody>
                    <a:bodyPr/>
                    <a:lstStyle/>
                    <a:p>
                      <a:r>
                        <a:rPr lang="en-GB" dirty="0" err="1"/>
                        <a:t>PLCScan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737347"/>
                  </a:ext>
                </a:extLst>
              </a:tr>
              <a:tr h="368372">
                <a:tc>
                  <a:txBody>
                    <a:bodyPr/>
                    <a:lstStyle/>
                    <a:p>
                      <a:r>
                        <a:rPr lang="en-GB" dirty="0"/>
                        <a:t>S7Scan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Httping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18669"/>
                  </a:ext>
                </a:extLst>
              </a:tr>
              <a:tr h="36837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hping3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3446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2297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A2FFFDE-9329-7214-B423-48469258526F}"/>
              </a:ext>
            </a:extLst>
          </p:cNvPr>
          <p:cNvSpPr txBox="1">
            <a:spLocks/>
          </p:cNvSpPr>
          <p:nvPr/>
        </p:nvSpPr>
        <p:spPr>
          <a:xfrm>
            <a:off x="658799" y="1020194"/>
            <a:ext cx="5850706" cy="7235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890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3" b="1" i="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dirty="0">
                <a:solidFill>
                  <a:srgbClr val="7BF0B3"/>
                </a:solidFill>
              </a:rPr>
              <a:t>Nmap</a:t>
            </a:r>
            <a:r>
              <a:rPr lang="en-GB" sz="2700" dirty="0">
                <a:solidFill>
                  <a:schemeClr val="accent5"/>
                </a:solidFill>
              </a:rPr>
              <a:t> </a:t>
            </a:r>
            <a:r>
              <a:rPr lang="en-GB" sz="2700" dirty="0">
                <a:solidFill>
                  <a:schemeClr val="bg1"/>
                </a:solidFill>
              </a:rPr>
              <a:t>&amp;</a:t>
            </a:r>
            <a:r>
              <a:rPr lang="en-GB" sz="2700" dirty="0">
                <a:solidFill>
                  <a:schemeClr val="accent5"/>
                </a:solidFill>
              </a:rPr>
              <a:t> </a:t>
            </a:r>
            <a:r>
              <a:rPr lang="en-GB" sz="2700" dirty="0">
                <a:solidFill>
                  <a:srgbClr val="7BF0B3"/>
                </a:solidFill>
              </a:rPr>
              <a:t>Snap7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CC1946-B303-1720-D6E9-AC5D5CAC3961}"/>
              </a:ext>
            </a:extLst>
          </p:cNvPr>
          <p:cNvSpPr/>
          <p:nvPr/>
        </p:nvSpPr>
        <p:spPr>
          <a:xfrm>
            <a:off x="5939631" y="1982268"/>
            <a:ext cx="5518372" cy="3791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900" dirty="0">
              <a:solidFill>
                <a:srgbClr val="00B050"/>
              </a:solidFill>
            </a:endParaRPr>
          </a:p>
          <a:p>
            <a:r>
              <a:rPr lang="en-GB" sz="1050" dirty="0">
                <a:solidFill>
                  <a:srgbClr val="00B050"/>
                </a:solidFill>
              </a:rPr>
              <a:t>CONNECT:</a:t>
            </a:r>
          </a:p>
          <a:p>
            <a:r>
              <a:rPr lang="en-GB" sz="1050" dirty="0">
                <a:solidFill>
                  <a:srgbClr val="00B050"/>
                </a:solidFill>
              </a:rPr>
              <a:t>True</a:t>
            </a:r>
          </a:p>
          <a:p>
            <a:endParaRPr lang="en-GB" sz="1050" dirty="0">
              <a:solidFill>
                <a:srgbClr val="00B050"/>
              </a:solidFill>
            </a:endParaRPr>
          </a:p>
          <a:p>
            <a:r>
              <a:rPr lang="en-GB" sz="1050" dirty="0">
                <a:solidFill>
                  <a:srgbClr val="00B050"/>
                </a:solidFill>
              </a:rPr>
              <a:t>CPU:</a:t>
            </a:r>
          </a:p>
          <a:p>
            <a:r>
              <a:rPr lang="en-GB" sz="1050" dirty="0">
                <a:solidFill>
                  <a:srgbClr val="00B050"/>
                </a:solidFill>
              </a:rPr>
              <a:t>&lt;snap7.snap7types.S7CpuInfo object at 0x11052580&gt;</a:t>
            </a:r>
          </a:p>
          <a:p>
            <a:endParaRPr lang="en-GB" sz="1050" dirty="0">
              <a:solidFill>
                <a:srgbClr val="00B050"/>
              </a:solidFill>
            </a:endParaRPr>
          </a:p>
          <a:p>
            <a:r>
              <a:rPr lang="en-GB" sz="1050" dirty="0">
                <a:solidFill>
                  <a:srgbClr val="00B050"/>
                </a:solidFill>
              </a:rPr>
              <a:t>CONNECT:</a:t>
            </a:r>
          </a:p>
          <a:p>
            <a:r>
              <a:rPr lang="en-GB" sz="1050" dirty="0">
                <a:solidFill>
                  <a:srgbClr val="00B050"/>
                </a:solidFill>
              </a:rPr>
              <a:t>2002-02-25 03:15:39</a:t>
            </a:r>
          </a:p>
          <a:p>
            <a:endParaRPr lang="en-GB" sz="1050" dirty="0">
              <a:solidFill>
                <a:srgbClr val="00B050"/>
              </a:solidFill>
            </a:endParaRPr>
          </a:p>
          <a:p>
            <a:r>
              <a:rPr lang="en-GB" sz="1050" dirty="0">
                <a:solidFill>
                  <a:srgbClr val="00B050"/>
                </a:solidFill>
              </a:rPr>
              <a:t>READ:</a:t>
            </a:r>
          </a:p>
          <a:p>
            <a:r>
              <a:rPr lang="en-GB" sz="1050" dirty="0">
                <a:solidFill>
                  <a:srgbClr val="00B050"/>
                </a:solidFill>
              </a:rPr>
              <a:t>bytearray(b'\x00\x00\x00\x00\x00')</a:t>
            </a:r>
          </a:p>
          <a:p>
            <a:endParaRPr lang="en-GB" sz="1050" dirty="0">
              <a:solidFill>
                <a:srgbClr val="00B050"/>
              </a:solidFill>
            </a:endParaRPr>
          </a:p>
          <a:p>
            <a:r>
              <a:rPr lang="en-GB" sz="1050" dirty="0">
                <a:solidFill>
                  <a:srgbClr val="00B050"/>
                </a:solidFill>
              </a:rPr>
              <a:t>UPLOAD:</a:t>
            </a:r>
          </a:p>
          <a:p>
            <a:r>
              <a:rPr lang="en-GB" sz="1050" dirty="0">
                <a:solidFill>
                  <a:srgbClr val="00B050"/>
                </a:solidFill>
              </a:rPr>
              <a:t>bytearray(b'\x00\x00\x00\x00\x00\x00\x00\x00\x00\x00\x00\x00@\xb3\x15\xee\x00\x00\x00\x00\x00\x00\x00\x00\x00\x00\x00\x00\x00\x00\x00\x00\x80m\x1b\x00\x00\x00\xfe\x19thisismyemail@address.com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00\x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A7D43F-4775-279A-01F5-9688786437A6}"/>
              </a:ext>
            </a:extLst>
          </p:cNvPr>
          <p:cNvGrpSpPr/>
          <p:nvPr/>
        </p:nvGrpSpPr>
        <p:grpSpPr>
          <a:xfrm>
            <a:off x="658799" y="2115822"/>
            <a:ext cx="4785184" cy="3208559"/>
            <a:chOff x="658799" y="2115822"/>
            <a:chExt cx="4785184" cy="32085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D6FD1E2-0F5B-7ED0-0120-47FE11169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799" y="2115822"/>
              <a:ext cx="4785184" cy="23286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E35FB1C-06BB-A63F-4BC9-449FACA0A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799" y="4444357"/>
              <a:ext cx="4785184" cy="2268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C264662-EDDA-65C1-56D4-D08F4CD85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799" y="4671211"/>
              <a:ext cx="4785184" cy="6531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096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223A6F-28C9-828B-7894-2A8AAEAEC1C2}"/>
              </a:ext>
            </a:extLst>
          </p:cNvPr>
          <p:cNvSpPr txBox="1">
            <a:spLocks/>
          </p:cNvSpPr>
          <p:nvPr/>
        </p:nvSpPr>
        <p:spPr>
          <a:xfrm>
            <a:off x="639616" y="1033020"/>
            <a:ext cx="5850706" cy="7107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890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3" b="1" i="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dirty="0">
                <a:solidFill>
                  <a:schemeClr val="accent5"/>
                </a:solidFill>
              </a:rPr>
              <a:t>S7Scan </a:t>
            </a:r>
            <a:r>
              <a:rPr lang="en-GB" sz="2700" dirty="0">
                <a:solidFill>
                  <a:schemeClr val="tx1"/>
                </a:solidFill>
              </a:rPr>
              <a:t>&amp;</a:t>
            </a:r>
            <a:r>
              <a:rPr lang="en-GB" sz="2700" dirty="0">
                <a:solidFill>
                  <a:schemeClr val="accent5"/>
                </a:solidFill>
              </a:rPr>
              <a:t> </a:t>
            </a:r>
            <a:r>
              <a:rPr lang="en-GB" sz="2700" dirty="0" err="1">
                <a:solidFill>
                  <a:schemeClr val="accent5"/>
                </a:solidFill>
              </a:rPr>
              <a:t>PLCScan</a:t>
            </a:r>
            <a:endParaRPr lang="en-GB" sz="2700" dirty="0">
              <a:solidFill>
                <a:schemeClr val="accent5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7CF21-59F9-05E3-685D-3F68B5F9A792}"/>
              </a:ext>
            </a:extLst>
          </p:cNvPr>
          <p:cNvSpPr/>
          <p:nvPr/>
        </p:nvSpPr>
        <p:spPr>
          <a:xfrm>
            <a:off x="216639" y="2174098"/>
            <a:ext cx="3153214" cy="4252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850" dirty="0">
                <a:solidFill>
                  <a:srgbClr val="00B050"/>
                </a:solidFill>
              </a:rPr>
              <a:t>s7scan v1.02 [Python 2] [</a:t>
            </a:r>
            <a:r>
              <a:rPr lang="en-GB" sz="850" dirty="0" err="1">
                <a:solidFill>
                  <a:srgbClr val="00B050"/>
                </a:solidFill>
              </a:rPr>
              <a:t>Scapy</a:t>
            </a:r>
            <a:r>
              <a:rPr lang="en-GB" sz="850" dirty="0">
                <a:solidFill>
                  <a:srgbClr val="00B050"/>
                </a:solidFill>
              </a:rPr>
              <a:t>-based]</a:t>
            </a:r>
          </a:p>
          <a:p>
            <a:r>
              <a:rPr lang="en-GB" sz="850" dirty="0">
                <a:solidFill>
                  <a:srgbClr val="00B050"/>
                </a:solidFill>
              </a:rPr>
              <a:t>TCP/IP network scan started</a:t>
            </a:r>
          </a:p>
          <a:p>
            <a:endParaRPr lang="en-GB" sz="850" dirty="0">
              <a:solidFill>
                <a:srgbClr val="00B050"/>
              </a:solidFill>
            </a:endParaRPr>
          </a:p>
          <a:p>
            <a:r>
              <a:rPr lang="en-GB" sz="850" dirty="0">
                <a:solidFill>
                  <a:srgbClr val="00B050"/>
                </a:solidFill>
              </a:rPr>
              <a:t>Scanning 172.21.1.101...</a:t>
            </a:r>
          </a:p>
          <a:p>
            <a:endParaRPr lang="en-GB" sz="850" dirty="0">
              <a:solidFill>
                <a:srgbClr val="00B050"/>
              </a:solidFill>
            </a:endParaRPr>
          </a:p>
          <a:p>
            <a:r>
              <a:rPr lang="en-GB" sz="850" dirty="0">
                <a:solidFill>
                  <a:srgbClr val="00B050"/>
                </a:solidFill>
              </a:rPr>
              <a:t>Connected to ('172.21.1.101', 102) with </a:t>
            </a:r>
            <a:r>
              <a:rPr lang="en-GB" sz="850" dirty="0" err="1">
                <a:solidFill>
                  <a:srgbClr val="00B050"/>
                </a:solidFill>
              </a:rPr>
              <a:t>tsap</a:t>
            </a:r>
            <a:r>
              <a:rPr lang="en-GB" sz="850" dirty="0">
                <a:solidFill>
                  <a:srgbClr val="00B050"/>
                </a:solidFill>
              </a:rPr>
              <a:t> 0100</a:t>
            </a:r>
          </a:p>
          <a:p>
            <a:r>
              <a:rPr lang="en-GB" sz="850" dirty="0" err="1">
                <a:solidFill>
                  <a:srgbClr val="00B050"/>
                </a:solidFill>
              </a:rPr>
              <a:t>Tsap</a:t>
            </a:r>
            <a:r>
              <a:rPr lang="en-GB" sz="850" dirty="0">
                <a:solidFill>
                  <a:srgbClr val="00B050"/>
                </a:solidFill>
              </a:rPr>
              <a:t> 0100</a:t>
            </a:r>
          </a:p>
          <a:p>
            <a:r>
              <a:rPr lang="en-GB" sz="850" dirty="0">
                <a:solidFill>
                  <a:srgbClr val="00B050"/>
                </a:solidFill>
              </a:rPr>
              <a:t>Module identification:</a:t>
            </a:r>
          </a:p>
          <a:p>
            <a:r>
              <a:rPr lang="en-GB" sz="850" dirty="0">
                <a:solidFill>
                  <a:srgbClr val="00B050"/>
                </a:solidFill>
              </a:rPr>
              <a:t>Module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Order number: 6ES7 151-8AB00-0AB0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Version: 2.0.1</a:t>
            </a:r>
          </a:p>
          <a:p>
            <a:r>
              <a:rPr lang="en-GB" sz="850" dirty="0">
                <a:solidFill>
                  <a:srgbClr val="00B050"/>
                </a:solidFill>
              </a:rPr>
              <a:t>Basic hardware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Order number: 6ES7 151-8AB00-0AB0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Version: 2.0.1</a:t>
            </a:r>
          </a:p>
          <a:p>
            <a:r>
              <a:rPr lang="en-GB" sz="850" dirty="0">
                <a:solidFill>
                  <a:srgbClr val="00B050"/>
                </a:solidFill>
              </a:rPr>
              <a:t>Basic firmware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Version: 2.7.1</a:t>
            </a:r>
          </a:p>
          <a:p>
            <a:r>
              <a:rPr lang="en-GB" sz="850" dirty="0">
                <a:solidFill>
                  <a:srgbClr val="00B050"/>
                </a:solidFill>
              </a:rPr>
              <a:t>Unknown index 129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Boot Loader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Version: 16650.13.11</a:t>
            </a:r>
          </a:p>
          <a:p>
            <a:r>
              <a:rPr lang="en-GB" sz="850" dirty="0">
                <a:solidFill>
                  <a:srgbClr val="00B050"/>
                </a:solidFill>
              </a:rPr>
              <a:t>Module protection: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CPU type: Standard CPU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Protection level set with the mode selector: 1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Protection level set in parameters: 0 (no password)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Valid protection level of the </a:t>
            </a:r>
            <a:r>
              <a:rPr lang="en-GB" sz="850" dirty="0" err="1">
                <a:solidFill>
                  <a:srgbClr val="00B050"/>
                </a:solidFill>
              </a:rPr>
              <a:t>cpu</a:t>
            </a:r>
            <a:r>
              <a:rPr lang="en-GB" sz="850" dirty="0">
                <a:solidFill>
                  <a:srgbClr val="00B050"/>
                </a:solidFill>
              </a:rPr>
              <a:t>: 1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Mode selector: 2 (RUN-P)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Startup switch setting: 0 (undefined)</a:t>
            </a:r>
          </a:p>
          <a:p>
            <a:endParaRPr lang="en-GB" sz="850" dirty="0">
              <a:solidFill>
                <a:srgbClr val="00B050"/>
              </a:solidFill>
            </a:endParaRPr>
          </a:p>
          <a:p>
            <a:r>
              <a:rPr lang="en-GB" sz="850" dirty="0">
                <a:solidFill>
                  <a:srgbClr val="00B050"/>
                </a:solidFill>
              </a:rPr>
              <a:t>Component identification: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PLC name: ET200S_1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Module name: FIELD SITE 1 ET200S_1</a:t>
            </a:r>
          </a:p>
          <a:p>
            <a:endParaRPr lang="en-GB" sz="850" dirty="0">
              <a:solidFill>
                <a:srgbClr val="00B050"/>
              </a:solidFill>
            </a:endParaRPr>
          </a:p>
          <a:p>
            <a:r>
              <a:rPr lang="en-GB" sz="850" dirty="0">
                <a:solidFill>
                  <a:srgbClr val="00B050"/>
                </a:solidFill>
              </a:rPr>
              <a:t>    Stamp: Original Siemens Equipment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A65009-F726-FC15-1AE1-5D182C75BE79}"/>
              </a:ext>
            </a:extLst>
          </p:cNvPr>
          <p:cNvSpPr/>
          <p:nvPr/>
        </p:nvSpPr>
        <p:spPr>
          <a:xfrm>
            <a:off x="7609343" y="2155058"/>
            <a:ext cx="4014914" cy="426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dirty="0">
                <a:solidFill>
                  <a:srgbClr val="00B050"/>
                </a:solidFill>
              </a:rPr>
              <a:t>172.21.1.101:102 S7comm (</a:t>
            </a:r>
            <a:r>
              <a:rPr lang="en-GB" sz="1000" dirty="0" err="1">
                <a:solidFill>
                  <a:srgbClr val="00B050"/>
                </a:solidFill>
              </a:rPr>
              <a:t>src_tsap</a:t>
            </a:r>
            <a:r>
              <a:rPr lang="en-GB" sz="1000" dirty="0">
                <a:solidFill>
                  <a:srgbClr val="00B050"/>
                </a:solidFill>
              </a:rPr>
              <a:t>=0x100, </a:t>
            </a:r>
            <a:r>
              <a:rPr lang="en-GB" sz="1000" dirty="0" err="1">
                <a:solidFill>
                  <a:srgbClr val="00B050"/>
                </a:solidFill>
              </a:rPr>
              <a:t>dst_tsap</a:t>
            </a:r>
            <a:r>
              <a:rPr lang="en-GB" sz="1000" dirty="0">
                <a:solidFill>
                  <a:srgbClr val="00B050"/>
                </a:solidFill>
              </a:rPr>
              <a:t>=0x102)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Module: 6ES7 151-8AB00-0AB0  v.0.2    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Basic Hardware: 6ES7 151-8AB00-0AB0 v.0.2    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Basic Firmware:  v.2.7.1  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Unknown (129) : Boot Loader  A       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Name of the PLC: ET200S_1                      	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Name of the module: FIELD SITE 1 ET200S_1         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Plant identification :                               	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Copyright: Original Siemens Equipment    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Serial number of module  : X X-XXXXXXXXXXXX		</a:t>
            </a:r>
          </a:p>
          <a:p>
            <a:r>
              <a:rPr lang="en-GB" sz="1000" dirty="0">
                <a:solidFill>
                  <a:srgbClr val="00B050"/>
                </a:solidFill>
              </a:rPr>
              <a:t>  Module type name: IM151-8 PN/DP CPU             	</a:t>
            </a:r>
            <a:endParaRPr lang="en-GB" sz="1100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5907E-C2D3-F5B1-A6AD-42C8EFA932E0}"/>
              </a:ext>
            </a:extLst>
          </p:cNvPr>
          <p:cNvSpPr/>
          <p:nvPr/>
        </p:nvSpPr>
        <p:spPr>
          <a:xfrm>
            <a:off x="3451142" y="2174098"/>
            <a:ext cx="3294956" cy="4252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850" dirty="0">
                <a:solidFill>
                  <a:srgbClr val="00B050"/>
                </a:solidFill>
              </a:rPr>
              <a:t>Serial number: S C-B2VW09582011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Module type name: IM151-8 PN/DP CPU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Memory card serial number: MMC 1D5C9319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Manufacturer ID: 42; </a:t>
            </a:r>
            <a:r>
              <a:rPr lang="en-GB" sz="850" dirty="0" err="1">
                <a:solidFill>
                  <a:srgbClr val="00B050"/>
                </a:solidFill>
              </a:rPr>
              <a:t>ptofile</a:t>
            </a:r>
            <a:r>
              <a:rPr lang="en-GB" sz="850" dirty="0">
                <a:solidFill>
                  <a:srgbClr val="00B050"/>
                </a:solidFill>
              </a:rPr>
              <a:t> ID: 62976; profile specific type: 1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OEM copyright ID: ; OEM ID: 0; additional OEM ID: 0</a:t>
            </a:r>
          </a:p>
          <a:p>
            <a:endParaRPr lang="en-GB" sz="850" dirty="0">
              <a:solidFill>
                <a:srgbClr val="00B050"/>
              </a:solidFill>
            </a:endParaRPr>
          </a:p>
          <a:p>
            <a:r>
              <a:rPr lang="en-GB" sz="850" dirty="0">
                <a:solidFill>
                  <a:srgbClr val="00B050"/>
                </a:solidFill>
              </a:rPr>
              <a:t>Module ethernet details: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Logical base address: 7FF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IP address was configured in STEP 7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IP address: 172.21.1.101/255.255.255.0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Default gateway: 172.21.1.1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MAC address: 00:0e:8c:f5:12:af</a:t>
            </a:r>
          </a:p>
          <a:p>
            <a:r>
              <a:rPr lang="en-GB" sz="850" dirty="0">
                <a:solidFill>
                  <a:srgbClr val="00B050"/>
                </a:solidFill>
              </a:rPr>
              <a:t>    Physical status of ports: 8f8f8800000000000000000000000000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51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6391-F978-2098-A6F6-FBD47EF7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1020194"/>
            <a:ext cx="5850706" cy="723599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Performance</a:t>
            </a:r>
            <a:r>
              <a:rPr lang="en-GB" b="1" dirty="0">
                <a:solidFill>
                  <a:schemeClr val="accent5"/>
                </a:solidFill>
              </a:rPr>
              <a:t> </a:t>
            </a:r>
            <a:r>
              <a:rPr lang="en-GB" b="1" dirty="0">
                <a:solidFill>
                  <a:schemeClr val="accent6"/>
                </a:solidFill>
              </a:rPr>
              <a:t>Evaluation</a:t>
            </a:r>
          </a:p>
        </p:txBody>
      </p:sp>
      <p:pic>
        <p:nvPicPr>
          <p:cNvPr id="4" name="Picture 3" descr="A graph of data throughput&#10;&#10;Description automatically generated">
            <a:extLst>
              <a:ext uri="{FF2B5EF4-FFF2-40B4-BE49-F238E27FC236}">
                <a16:creationId xmlns:a16="http://schemas.microsoft.com/office/drawing/2014/main" id="{CD1A622D-81FA-C290-84CA-3E18BEA8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443" y="2108133"/>
            <a:ext cx="4763832" cy="35728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EAC9B16-F0C5-6061-A933-3B86A3883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312" y="2108133"/>
            <a:ext cx="4763832" cy="3572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65E336-652E-1CF8-AE35-1FF685C1FBF3}"/>
              </a:ext>
            </a:extLst>
          </p:cNvPr>
          <p:cNvSpPr txBox="1"/>
          <p:nvPr/>
        </p:nvSpPr>
        <p:spPr>
          <a:xfrm>
            <a:off x="2865759" y="5870418"/>
            <a:ext cx="1219200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solidFill>
                  <a:sysClr val="windowText" lastClr="000000"/>
                </a:solidFill>
              </a:rPr>
              <a:t>PLC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ABDB5-0EDC-2630-AC24-1521EDA28833}"/>
              </a:ext>
            </a:extLst>
          </p:cNvPr>
          <p:cNvSpPr txBox="1"/>
          <p:nvPr/>
        </p:nvSpPr>
        <p:spPr>
          <a:xfrm>
            <a:off x="7435310" y="5870418"/>
            <a:ext cx="2163835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solidFill>
                  <a:sysClr val="windowText" lastClr="000000"/>
                </a:solidFill>
              </a:rPr>
              <a:t>Obfuscator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9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7DAD-9078-4B23-B335-D93B1B9FA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6"/>
                </a:solidFill>
              </a:rPr>
              <a:t>Expert</a:t>
            </a:r>
            <a:r>
              <a:rPr lang="en-GB" b="1" dirty="0"/>
              <a:t> 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CBA86-CF81-51F2-3DAA-DE87CAE97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2142121"/>
            <a:ext cx="5280039" cy="4327939"/>
          </a:xfrm>
        </p:spPr>
        <p:txBody>
          <a:bodyPr/>
          <a:lstStyle/>
          <a:p>
            <a:r>
              <a:rPr lang="en-GB" b="1" dirty="0"/>
              <a:t>Expert 1 </a:t>
            </a:r>
            <a:br>
              <a:rPr lang="en-GB" b="1" dirty="0"/>
            </a:br>
            <a:r>
              <a:rPr lang="en-GB" b="1" dirty="0"/>
              <a:t>(Penetration Tester, OT Security Expert, OSCP)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Initially cautious based on knowledge of honeypots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Believed the system was a honeypot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Found no evidence of two separate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Noted advanced S7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C5E4C5-D2DC-A5EC-AB0F-E25451256260}"/>
              </a:ext>
            </a:extLst>
          </p:cNvPr>
          <p:cNvSpPr txBox="1">
            <a:spLocks/>
          </p:cNvSpPr>
          <p:nvPr/>
        </p:nvSpPr>
        <p:spPr>
          <a:xfrm>
            <a:off x="6084888" y="2142120"/>
            <a:ext cx="5280039" cy="43279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909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Expert 2 </a:t>
            </a:r>
            <a:br>
              <a:rPr lang="en-GB" b="1" dirty="0"/>
            </a:br>
            <a:r>
              <a:rPr lang="en-GB" b="1" dirty="0"/>
              <a:t>(Penetration Tester, OT Security Engineer)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Identified the system as </a:t>
            </a:r>
            <a:r>
              <a:rPr lang="en-GB" dirty="0" err="1"/>
              <a:t>Conpot</a:t>
            </a:r>
            <a:r>
              <a:rPr lang="en-GB" dirty="0"/>
              <a:t> honeypot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Found no indication that S7 was running on separate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Noted advances S7 implementation</a:t>
            </a:r>
          </a:p>
          <a:p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F3FD52-8ABE-06EF-7561-4B5D2FAA58EE}"/>
              </a:ext>
            </a:extLst>
          </p:cNvPr>
          <p:cNvCxnSpPr>
            <a:cxnSpLocks/>
          </p:cNvCxnSpPr>
          <p:nvPr/>
        </p:nvCxnSpPr>
        <p:spPr>
          <a:xfrm>
            <a:off x="5868500" y="2001885"/>
            <a:ext cx="0" cy="28367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10AF3D8-485E-519C-7EC3-AB4C08DE97AD}"/>
              </a:ext>
            </a:extLst>
          </p:cNvPr>
          <p:cNvSpPr txBox="1"/>
          <p:nvPr/>
        </p:nvSpPr>
        <p:spPr>
          <a:xfrm>
            <a:off x="1746149" y="5524767"/>
            <a:ext cx="8677477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Both experts concluded the obfuscator could be effective in a real environment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30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03B171-09CB-1CE9-B0D4-DA7453D7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959" y="1110695"/>
            <a:ext cx="5280039" cy="723599"/>
          </a:xfrm>
        </p:spPr>
        <p:txBody>
          <a:bodyPr/>
          <a:lstStyle/>
          <a:p>
            <a:r>
              <a:rPr lang="en-GB" sz="2700" dirty="0">
                <a:solidFill>
                  <a:schemeClr val="tx1"/>
                </a:solidFill>
              </a:rPr>
              <a:t>Obfuscator Evaluation Results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630C1B-F97F-AFD2-2339-A337C3D4A0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7959" y="2277383"/>
            <a:ext cx="6330286" cy="432793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Successfully presented honeypot and PLC as one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No interference with PLC operations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Better performance than PLC alone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Expert evaluators found no evidence of second system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4" name="Picture 13" descr="A group of people discussing something&#10;&#10;Description automatically generated">
            <a:extLst>
              <a:ext uri="{FF2B5EF4-FFF2-40B4-BE49-F238E27FC236}">
                <a16:creationId xmlns:a16="http://schemas.microsoft.com/office/drawing/2014/main" id="{925A21A1-6421-402A-401F-5A6069781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25" r="42805"/>
          <a:stretch/>
        </p:blipFill>
        <p:spPr>
          <a:xfrm>
            <a:off x="0" y="0"/>
            <a:ext cx="3763564" cy="6840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863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8FD3EE7-451A-A2F3-FD59-D0D2C5300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9" y="1020194"/>
            <a:ext cx="6745923" cy="723599"/>
          </a:xfrm>
        </p:spPr>
        <p:txBody>
          <a:bodyPr/>
          <a:lstStyle/>
          <a:p>
            <a:r>
              <a:rPr lang="en-GB" b="1" dirty="0"/>
              <a:t>Benefits and Considerations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FB048F-B2A4-9670-C1F8-F7D742032E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2142121"/>
            <a:ext cx="6330286" cy="432793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GB" sz="2000" dirty="0"/>
              <a:t>Discourages attackers from interacting with real PLC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GB" sz="2000" dirty="0"/>
              <a:t>Increases chances of capturing attackers on the network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GB" sz="2000" dirty="0"/>
              <a:t>Integrates with other security mechanisms (e.g., IDS)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GB" sz="2000" dirty="0"/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GB" sz="2000" dirty="0"/>
              <a:t>Flexible deployment options (e.g., SDN, P4…)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GB" sz="2000" dirty="0"/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GB" sz="2000" dirty="0"/>
              <a:t> Need for risk assessment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GB" sz="2000" dirty="0"/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GB" sz="2000" dirty="0"/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2C02B9-B82A-83C0-0B30-CFDAEE47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15699" y="0"/>
            <a:ext cx="3763564" cy="6840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014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18B35-6C4B-D336-6CA4-F80E79C831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>
                <a:solidFill>
                  <a:schemeClr val="accent1"/>
                </a:solidFill>
              </a:rPr>
              <a:t>Thank you </a:t>
            </a:r>
            <a:r>
              <a:rPr lang="nl-BE"/>
              <a:t>for </a:t>
            </a:r>
            <a:br>
              <a:rPr lang="nl-BE"/>
            </a:br>
            <a:r>
              <a:rPr lang="nl-BE"/>
              <a:t>your attention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843941-ED4E-9D3E-FC92-38280D89FD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 dirty="0"/>
          </a:p>
          <a:p>
            <a:r>
              <a:rPr lang="nl-BE" b="1" dirty="0">
                <a:solidFill>
                  <a:schemeClr val="accent1"/>
                </a:solidFill>
              </a:rPr>
              <a:t>Nexova Cyber</a:t>
            </a:r>
            <a:br>
              <a:rPr lang="nl-BE" dirty="0"/>
            </a:br>
            <a:r>
              <a:rPr lang="en-GB" dirty="0"/>
              <a:t>Place de </a:t>
            </a:r>
            <a:r>
              <a:rPr lang="en-GB" dirty="0" err="1"/>
              <a:t>l’ESA</a:t>
            </a:r>
            <a:r>
              <a:rPr lang="en-GB" dirty="0"/>
              <a:t> 1</a:t>
            </a:r>
            <a:br>
              <a:rPr lang="nl-BE" dirty="0"/>
            </a:br>
            <a:r>
              <a:rPr lang="nl-BE" dirty="0"/>
              <a:t>6890 Redu (Belgium)</a:t>
            </a:r>
            <a:br>
              <a:rPr lang="nl-BE" dirty="0"/>
            </a:br>
            <a:endParaRPr lang="nl-BE" dirty="0"/>
          </a:p>
          <a:p>
            <a:r>
              <a:rPr lang="nl-BE" dirty="0"/>
              <a:t>+32 (0)10 48 72 60</a:t>
            </a:r>
            <a:br>
              <a:rPr lang="nl-BE" dirty="0"/>
            </a:br>
            <a:r>
              <a:rPr lang="nl-BE" dirty="0"/>
              <a:t>nexovagroup.eu</a:t>
            </a:r>
            <a:br>
              <a:rPr lang="nl-BE" dirty="0"/>
            </a:br>
            <a:r>
              <a:rPr lang="nl-BE" dirty="0"/>
              <a:t>info@nexovagroup.eu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B11A62-DC60-45A6-1132-92DD23D361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52632" y="1403500"/>
            <a:ext cx="2381250" cy="2381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2673E-0986-37F4-C7F3-A9468A5B4025}"/>
              </a:ext>
            </a:extLst>
          </p:cNvPr>
          <p:cNvSpPr txBox="1"/>
          <p:nvPr/>
        </p:nvSpPr>
        <p:spPr>
          <a:xfrm>
            <a:off x="8452632" y="3928447"/>
            <a:ext cx="2381250" cy="364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Paper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4228E-6453-E754-4183-B41F139F7023}"/>
              </a:ext>
            </a:extLst>
          </p:cNvPr>
          <p:cNvSpPr txBox="1"/>
          <p:nvPr/>
        </p:nvSpPr>
        <p:spPr>
          <a:xfrm>
            <a:off x="8490870" y="5118703"/>
            <a:ext cx="2571452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s.maesschalck@nexovagroup.eu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/in/sammaesschalck/</a:t>
            </a:r>
            <a:endParaRPr lang="en-GB" sz="12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8" name="Graphic 7" descr="Envelope with solid fill">
            <a:extLst>
              <a:ext uri="{FF2B5EF4-FFF2-40B4-BE49-F238E27FC236}">
                <a16:creationId xmlns:a16="http://schemas.microsoft.com/office/drawing/2014/main" id="{26E2D940-B442-12A4-39B0-7AE6B018847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2400" y="5141448"/>
            <a:ext cx="316720" cy="268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B29781-2061-2E89-9A94-866FD2D69A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37" y="5541634"/>
            <a:ext cx="243018" cy="205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57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3AE5C-B153-9995-8D14-BA6D6C65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Operational Technology</a:t>
            </a:r>
            <a:br>
              <a:rPr lang="en-US" dirty="0"/>
            </a:br>
            <a:r>
              <a:rPr lang="en-US" b="1" dirty="0"/>
              <a:t>Security Challenges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3C402-86AD-E35F-212D-1058D10D4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01"/>
          <a:stretch/>
        </p:blipFill>
        <p:spPr>
          <a:xfrm>
            <a:off x="7059424" y="1743793"/>
            <a:ext cx="4161040" cy="3645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EC9D25-F5BD-CFC3-6183-42201F5B690C}"/>
              </a:ext>
            </a:extLst>
          </p:cNvPr>
          <p:cNvSpPr txBox="1"/>
          <p:nvPr/>
        </p:nvSpPr>
        <p:spPr>
          <a:xfrm>
            <a:off x="658799" y="2639207"/>
            <a:ext cx="5396703" cy="3134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The increasing digitalization and connectivity of operational systems bring </a:t>
            </a:r>
            <a:r>
              <a:rPr lang="en-GB" sz="1800" b="1" dirty="0">
                <a:solidFill>
                  <a:schemeClr val="accent6"/>
                </a:solidFill>
              </a:rPr>
              <a:t>enhanced efficiency </a:t>
            </a:r>
            <a:r>
              <a:rPr lang="en-GB" sz="1800" dirty="0"/>
              <a:t>and control, but also introduce new and complex </a:t>
            </a:r>
            <a:r>
              <a:rPr lang="en-GB" sz="1800" b="1" dirty="0">
                <a:solidFill>
                  <a:schemeClr val="accent6"/>
                </a:solidFill>
              </a:rPr>
              <a:t>security challenges </a:t>
            </a:r>
            <a:r>
              <a:rPr lang="en-GB" sz="1800" dirty="0"/>
              <a:t>across the OT landscape.</a:t>
            </a:r>
            <a:endParaRPr lang="en-GB" dirty="0"/>
          </a:p>
          <a:p>
            <a:pPr algn="ctr"/>
            <a:endParaRPr lang="en-GB" dirty="0"/>
          </a:p>
          <a:p>
            <a:endParaRPr lang="en-GB" sz="1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Expanding attack surface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Legacy system vulnerabilities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chemeClr val="accent6"/>
                </a:solidFill>
              </a:rPr>
              <a:t>IT/OT convergence risks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Insider threats and human factors</a:t>
            </a: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Focus on availability</a:t>
            </a:r>
            <a:endParaRPr lang="nl-BE" sz="1800" b="1" dirty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883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ED122A6-F60D-A928-CC28-6A3C950D5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>
                <a:solidFill>
                  <a:schemeClr val="accent1"/>
                </a:solidFill>
              </a:rPr>
              <a:t>Security Trends</a:t>
            </a:r>
            <a:br>
              <a:rPr lang="nl-BE" dirty="0"/>
            </a:br>
            <a:r>
              <a:rPr lang="nl-BE" dirty="0"/>
              <a:t>Threat Hunting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D1C8B2E-F0D0-45FF-637F-228DCE00A2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4819493"/>
            <a:ext cx="2095200" cy="1439642"/>
          </a:xfrm>
        </p:spPr>
        <p:txBody>
          <a:bodyPr/>
          <a:lstStyle/>
          <a:p>
            <a:r>
              <a:rPr lang="nl-BE" dirty="0"/>
              <a:t>Systems we might consider secure are used to launch attacks.</a:t>
            </a:r>
          </a:p>
          <a:p>
            <a:endParaRPr lang="nl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0427798-F03A-F0EE-DBB1-8DADCD2755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99" y="4454878"/>
            <a:ext cx="2095200" cy="195419"/>
          </a:xfrm>
        </p:spPr>
        <p:txBody>
          <a:bodyPr/>
          <a:lstStyle/>
          <a:p>
            <a:r>
              <a:rPr lang="nl-BE" dirty="0"/>
              <a:t>Attacks from Possible Compromised Hosts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77EDAFD-3C15-736F-97AF-712F1EF8C3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787" y="3924535"/>
            <a:ext cx="2095200" cy="319088"/>
          </a:xfrm>
        </p:spPr>
        <p:txBody>
          <a:bodyPr/>
          <a:lstStyle/>
          <a:p>
            <a:r>
              <a:rPr lang="nl-BE" dirty="0"/>
              <a:t>graph 1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CDD33D9E-9726-1EC0-74CA-00285F8548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BE"/>
              <a:t>nexova.com</a:t>
            </a:r>
          </a:p>
        </p:txBody>
      </p:sp>
      <p:sp>
        <p:nvSpPr>
          <p:cNvPr id="5" name="Tijdelijke aanduiding voor tekst 8">
            <a:extLst>
              <a:ext uri="{FF2B5EF4-FFF2-40B4-BE49-F238E27FC236}">
                <a16:creationId xmlns:a16="http://schemas.microsoft.com/office/drawing/2014/main" id="{B45A4844-3DFB-866A-96B2-A95EA5532C12}"/>
              </a:ext>
            </a:extLst>
          </p:cNvPr>
          <p:cNvSpPr txBox="1">
            <a:spLocks/>
          </p:cNvSpPr>
          <p:nvPr/>
        </p:nvSpPr>
        <p:spPr>
          <a:xfrm>
            <a:off x="3592767" y="4830649"/>
            <a:ext cx="2095200" cy="1439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8909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Protocols such as Niagara Fox, S7 and HART-IP are popular with attackers targeting ICS.</a:t>
            </a:r>
          </a:p>
          <a:p>
            <a:endParaRPr lang="nl-BE" dirty="0"/>
          </a:p>
        </p:txBody>
      </p:sp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A012CD64-F60D-1A0F-1BE0-F9D0E8DA445D}"/>
              </a:ext>
            </a:extLst>
          </p:cNvPr>
          <p:cNvSpPr txBox="1">
            <a:spLocks/>
          </p:cNvSpPr>
          <p:nvPr/>
        </p:nvSpPr>
        <p:spPr>
          <a:xfrm>
            <a:off x="3592766" y="4466034"/>
            <a:ext cx="2095200" cy="1954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None/>
              <a:defRPr sz="1300" b="1" i="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233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94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Attacker Protocol Usage in ICS</a:t>
            </a:r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1C16F7D2-5419-C0E6-B430-ACA99B5EF3CA}"/>
              </a:ext>
            </a:extLst>
          </p:cNvPr>
          <p:cNvSpPr txBox="1">
            <a:spLocks/>
          </p:cNvSpPr>
          <p:nvPr/>
        </p:nvSpPr>
        <p:spPr>
          <a:xfrm>
            <a:off x="3592754" y="3935691"/>
            <a:ext cx="2095200" cy="3190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890900" rtl="0" eaLnBrk="1" latinLnBrk="0" hangingPunct="1">
              <a:lnSpc>
                <a:spcPct val="90000"/>
              </a:lnSpc>
              <a:spcBef>
                <a:spcPts val="974"/>
              </a:spcBef>
              <a:buFont typeface="Arial" panose="020B0604020202020204" pitchFamily="34" charset="0"/>
              <a:buNone/>
              <a:defRPr sz="800" b="1" i="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681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800" b="1" i="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11136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800" b="1" i="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5590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800" b="1" i="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20045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800" b="1" i="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4499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54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087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6325" indent="-222725" algn="l" defTabSz="890900" rtl="0" eaLnBrk="1" latinLnBrk="0" hangingPunct="1">
              <a:lnSpc>
                <a:spcPct val="90000"/>
              </a:lnSpc>
              <a:spcBef>
                <a:spcPts val="487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graph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4B1B83-FB5F-8430-6C51-694B9E01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265" y="680439"/>
            <a:ext cx="5000135" cy="2497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26DABF-E2C2-866D-A7E4-1134067E6BC7}"/>
              </a:ext>
            </a:extLst>
          </p:cNvPr>
          <p:cNvSpPr txBox="1"/>
          <p:nvPr/>
        </p:nvSpPr>
        <p:spPr>
          <a:xfrm>
            <a:off x="179030" y="6316103"/>
            <a:ext cx="341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>
                <a:solidFill>
                  <a:schemeClr val="bg1"/>
                </a:solidFill>
              </a:rPr>
              <a:t>Source: TXOne ICS/OT Threat Hunting Report</a:t>
            </a:r>
          </a:p>
          <a:p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1F118B-2DCC-C399-F2D9-04BA43164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265" y="3357217"/>
            <a:ext cx="5000135" cy="26096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93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Scarecrow with solid fill">
            <a:extLst>
              <a:ext uri="{FF2B5EF4-FFF2-40B4-BE49-F238E27FC236}">
                <a16:creationId xmlns:a16="http://schemas.microsoft.com/office/drawing/2014/main" id="{64BE6429-F9B1-E3F5-1AC8-BBB72495F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430" y="2550004"/>
            <a:ext cx="2290451" cy="2290451"/>
          </a:xfrm>
          <a:prstGeom prst="rect">
            <a:avLst/>
          </a:prstGeom>
        </p:spPr>
      </p:pic>
      <p:pic>
        <p:nvPicPr>
          <p:cNvPr id="10" name="Graphic 9" descr="Robot Hand with solid fill">
            <a:extLst>
              <a:ext uri="{FF2B5EF4-FFF2-40B4-BE49-F238E27FC236}">
                <a16:creationId xmlns:a16="http://schemas.microsoft.com/office/drawing/2014/main" id="{7C13650B-14DA-F065-FD84-999A03537C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94405" y="2550003"/>
            <a:ext cx="2290451" cy="2290451"/>
          </a:xfrm>
          <a:prstGeom prst="rect">
            <a:avLst/>
          </a:prstGeom>
        </p:spPr>
      </p:pic>
      <p:pic>
        <p:nvPicPr>
          <p:cNvPr id="11" name="Graphic 10" descr="Research with solid fill">
            <a:extLst>
              <a:ext uri="{FF2B5EF4-FFF2-40B4-BE49-F238E27FC236}">
                <a16:creationId xmlns:a16="http://schemas.microsoft.com/office/drawing/2014/main" id="{3F867049-83F4-871D-F71E-CF6B34EE2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930381" y="2546983"/>
            <a:ext cx="2290451" cy="2290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48B8AC-F05F-9A7E-2CA3-B06FA6CC1754}"/>
              </a:ext>
            </a:extLst>
          </p:cNvPr>
          <p:cNvSpPr txBox="1"/>
          <p:nvPr/>
        </p:nvSpPr>
        <p:spPr>
          <a:xfrm>
            <a:off x="1194055" y="4875676"/>
            <a:ext cx="1219200" cy="502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solidFill>
                  <a:sysClr val="windowText" lastClr="000000"/>
                </a:solidFill>
              </a:rPr>
              <a:t>Decoy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BE1E95-60EF-357E-96C0-94E9EBDE3185}"/>
              </a:ext>
            </a:extLst>
          </p:cNvPr>
          <p:cNvSpPr txBox="1"/>
          <p:nvPr/>
        </p:nvSpPr>
        <p:spPr>
          <a:xfrm>
            <a:off x="4889899" y="4632217"/>
            <a:ext cx="2098723" cy="913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solidFill>
                  <a:sysClr val="windowText" lastClr="000000"/>
                </a:solidFill>
              </a:rPr>
              <a:t>Mimics Real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F22779-DE58-8756-2A76-95F3115189D6}"/>
              </a:ext>
            </a:extLst>
          </p:cNvPr>
          <p:cNvSpPr txBox="1"/>
          <p:nvPr/>
        </p:nvSpPr>
        <p:spPr>
          <a:xfrm>
            <a:off x="9213173" y="4632216"/>
            <a:ext cx="1763839" cy="913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67" dirty="0">
                <a:solidFill>
                  <a:sysClr val="windowText" lastClr="000000"/>
                </a:solidFill>
              </a:rPr>
              <a:t>Detection &amp; Analysis</a:t>
            </a:r>
          </a:p>
        </p:txBody>
      </p:sp>
      <p:sp>
        <p:nvSpPr>
          <p:cNvPr id="19" name="Titel 7">
            <a:extLst>
              <a:ext uri="{FF2B5EF4-FFF2-40B4-BE49-F238E27FC236}">
                <a16:creationId xmlns:a16="http://schemas.microsoft.com/office/drawing/2014/main" id="{6223DB19-232C-1E4D-C931-E50B71E6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823" y="764997"/>
            <a:ext cx="3711601" cy="723599"/>
          </a:xfrm>
        </p:spPr>
        <p:txBody>
          <a:bodyPr/>
          <a:lstStyle/>
          <a:p>
            <a:r>
              <a:rPr lang="nl-BE" b="1" dirty="0">
                <a:solidFill>
                  <a:schemeClr val="accent6"/>
                </a:solidFill>
              </a:rPr>
              <a:t>Honeypots</a:t>
            </a:r>
            <a:br>
              <a:rPr lang="nl-BE" dirty="0"/>
            </a:br>
            <a:r>
              <a:rPr lang="nl-BE" dirty="0"/>
              <a:t>What are they?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703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B3BEE-F92A-8C2B-DF1C-C398EC6D6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Advancements in security technology are essential to match the evolving threat landscape of ICS/OT.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3D010-44FE-EA26-1A39-13207B5BB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89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93728B0-397A-CC4E-7B59-671F2A800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ICS Obfuscator</a:t>
            </a:r>
            <a:endParaRPr lang="en-001" b="1" dirty="0">
              <a:solidFill>
                <a:schemeClr val="accent6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E802E9-567F-8CFF-CAD8-E2DB1EBD0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799" y="2517863"/>
            <a:ext cx="10141200" cy="3212049"/>
          </a:xfrm>
        </p:spPr>
        <p:txBody>
          <a:bodyPr/>
          <a:lstStyle/>
          <a:p>
            <a:r>
              <a:rPr lang="en-US" b="1" dirty="0"/>
              <a:t>Obfuscation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Adds a ‘check’ before traffic hits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Redirects traffic to another system (obfuscator)</a:t>
            </a:r>
          </a:p>
          <a:p>
            <a:endParaRPr lang="en-US" sz="1800" dirty="0"/>
          </a:p>
          <a:p>
            <a:r>
              <a:rPr lang="en-US" b="1" dirty="0"/>
              <a:t>Plays on the attacker’s mind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Makes a real system pose as a honeypot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attacker focused on remaining undetected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Does not impact the operations of ICS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Runs separate from the operational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Interruption falls back to normal functionalities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26512-07D1-C48B-160F-50A18DE51E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00" y="1743793"/>
            <a:ext cx="10141199" cy="411162"/>
          </a:xfrm>
        </p:spPr>
        <p:txBody>
          <a:bodyPr/>
          <a:lstStyle/>
          <a:p>
            <a:r>
              <a:rPr lang="en-GB" sz="1600" dirty="0"/>
              <a:t>A tool for enhancing the benefits of honeypots</a:t>
            </a:r>
            <a:endParaRPr lang="en-001" sz="16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CF7AE6C-F787-D9C1-9ACD-E8E51F8B2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1600" y="1868167"/>
            <a:ext cx="5940833" cy="3435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93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5C49D4-1625-51D6-7770-1FDCDF93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00" y="1566000"/>
            <a:ext cx="4150944" cy="709259"/>
          </a:xfrm>
        </p:spPr>
        <p:txBody>
          <a:bodyPr/>
          <a:lstStyle/>
          <a:p>
            <a:r>
              <a:rPr lang="en-GB" sz="2400" dirty="0"/>
              <a:t>How the </a:t>
            </a:r>
            <a:r>
              <a:rPr lang="en-GB" sz="2400" dirty="0">
                <a:solidFill>
                  <a:schemeClr val="accent6"/>
                </a:solidFill>
              </a:rPr>
              <a:t>obfuscation</a:t>
            </a:r>
            <a:r>
              <a:rPr lang="en-GB" sz="2400" dirty="0"/>
              <a:t> works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252836-5FD8-77BD-93B5-A129CA777E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00" y="2515674"/>
            <a:ext cx="4406976" cy="37504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Obfuscator Controller is a middle-man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Set traffic is allowed to bypass the obfuscator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Other traffic is redirected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Packets can be dropped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IP and MAC addresses are adapted to show the original system on return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Picture 1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265B3CE-B6FB-00D5-DA97-9C0B34BE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339" y="1666010"/>
            <a:ext cx="5603785" cy="4698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27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7505-A0EB-C684-D596-60B3AF55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dirty="0"/>
            </a:br>
            <a:r>
              <a:rPr lang="en-GB" b="1" dirty="0">
                <a:solidFill>
                  <a:schemeClr val="accent1"/>
                </a:solidFill>
              </a:rPr>
              <a:t>Mind Games</a:t>
            </a:r>
            <a:br>
              <a:rPr lang="en-GB" dirty="0"/>
            </a:br>
            <a:r>
              <a:rPr lang="en-GB" dirty="0"/>
              <a:t>Playing the Attacker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08983-EAD7-8ECD-6816-AE6318A4A1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What makes an attacker think a system is a honeypot or not?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1BEBC-7ECD-6020-6DC5-03302766CF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Honeypot Belief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AE50F-F4B1-7858-646C-02831E9A64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Graph 1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A67197-8211-8EDF-0D13-6F9D56AB0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6790" y="876258"/>
            <a:ext cx="6886575" cy="4810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70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D729E0-610C-5E9B-837C-5BF229A0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/>
              <a:t>Our setup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266DEE-137D-91CA-2B37-F840D732D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0322" y="4693700"/>
            <a:ext cx="5025600" cy="532940"/>
          </a:xfrm>
        </p:spPr>
        <p:txBody>
          <a:bodyPr/>
          <a:lstStyle/>
          <a:p>
            <a:r>
              <a:rPr lang="en-GB" sz="1800" dirty="0"/>
              <a:t>ICS Obfuscator </a:t>
            </a:r>
            <a:r>
              <a:rPr lang="en-GB" sz="1800" dirty="0">
                <a:solidFill>
                  <a:schemeClr val="accent1"/>
                </a:solidFill>
              </a:rPr>
              <a:t>Evaluation</a:t>
            </a:r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84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KANTOORTHEMA" val="gRR31eMp"/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Kantoorthema">
  <a:themeElements>
    <a:clrScheme name="Rhea 1">
      <a:dk1>
        <a:srgbClr val="000000"/>
      </a:dk1>
      <a:lt1>
        <a:srgbClr val="FFFFFF"/>
      </a:lt1>
      <a:dk2>
        <a:srgbClr val="241544"/>
      </a:dk2>
      <a:lt2>
        <a:srgbClr val="FFFFFF"/>
      </a:lt2>
      <a:accent1>
        <a:srgbClr val="7BEFB2"/>
      </a:accent1>
      <a:accent2>
        <a:srgbClr val="FFFFFF"/>
      </a:accent2>
      <a:accent3>
        <a:srgbClr val="FF9698"/>
      </a:accent3>
      <a:accent4>
        <a:srgbClr val="32404C"/>
      </a:accent4>
      <a:accent5>
        <a:srgbClr val="7C59E9"/>
      </a:accent5>
      <a:accent6>
        <a:srgbClr val="5738A6"/>
      </a:accent6>
      <a:hlink>
        <a:srgbClr val="0563C1"/>
      </a:hlink>
      <a:folHlink>
        <a:srgbClr val="954F72"/>
      </a:folHlink>
    </a:clrScheme>
    <a:fontScheme name="Rhea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09ee38-4ea4-4d35-9f68-8731c880d11e" xsi:nil="true"/>
    <lcf76f155ced4ddcb4097134ff3c332f xmlns="ee2d21c2-8263-4b22-9f8c-335e802b016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2DADFEB5D9E4D90B3C431070088D8" ma:contentTypeVersion="18" ma:contentTypeDescription="Create a new document." ma:contentTypeScope="" ma:versionID="fc011bfe5adaaf4453d8876c74391f62">
  <xsd:schema xmlns:xsd="http://www.w3.org/2001/XMLSchema" xmlns:xs="http://www.w3.org/2001/XMLSchema" xmlns:p="http://schemas.microsoft.com/office/2006/metadata/properties" xmlns:ns2="ee2d21c2-8263-4b22-9f8c-335e802b0160" xmlns:ns3="c409ee38-4ea4-4d35-9f68-8731c880d11e" targetNamespace="http://schemas.microsoft.com/office/2006/metadata/properties" ma:root="true" ma:fieldsID="c0bfa804a77a39d9a95ba4f4d4c8ec03" ns2:_="" ns3:_="">
    <xsd:import namespace="ee2d21c2-8263-4b22-9f8c-335e802b0160"/>
    <xsd:import namespace="c409ee38-4ea4-4d35-9f68-8731c880d1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d21c2-8263-4b22-9f8c-335e802b01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54beaa3-a1fb-4dfd-bbf1-cfc6f70e07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9ee38-4ea4-4d35-9f68-8731c880d11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242e6f3-1c28-416a-8705-d7e448fecc18}" ma:internalName="TaxCatchAll" ma:showField="CatchAllData" ma:web="c409ee38-4ea4-4d35-9f68-8731c880d1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090359-E095-4E3C-81E4-705E7BF22D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1BE66A-373C-4329-9D58-BF8640A0B9D3}">
  <ds:schemaRefs>
    <ds:schemaRef ds:uri="c409ee38-4ea4-4d35-9f68-8731c880d11e"/>
    <ds:schemaRef ds:uri="ee2d21c2-8263-4b22-9f8c-335e802b0160"/>
    <ds:schemaRef ds:uri="http://schemas.microsoft.com/office/2006/metadata/properties"/>
    <ds:schemaRef ds:uri="http://schemas.microsoft.com/office/infopath/2007/PartnerControls"/>
    <ds:schemaRef ds:uri="237b1521-9400-4385-83b4-ac375a7c1216"/>
  </ds:schemaRefs>
</ds:datastoreItem>
</file>

<file path=customXml/itemProps3.xml><?xml version="1.0" encoding="utf-8"?>
<ds:datastoreItem xmlns:ds="http://schemas.openxmlformats.org/officeDocument/2006/customXml" ds:itemID="{BC9CC269-5126-4691-BE0D-1D9A836D25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2d21c2-8263-4b22-9f8c-335e802b0160"/>
    <ds:schemaRef ds:uri="c409ee38-4ea4-4d35-9f68-8731c880d1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14726</TotalTime>
  <Words>1276</Words>
  <Application>Microsoft Office PowerPoint</Application>
  <PresentationFormat>Custom</PresentationFormat>
  <Paragraphs>188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Wingdings</vt:lpstr>
      <vt:lpstr>Kantoorthema</vt:lpstr>
      <vt:lpstr>Smoke and Mirrors:  How PLCs Can Mimic Honeypots to Enhance ICS Security</vt:lpstr>
      <vt:lpstr>Operational Technology Security Challenges </vt:lpstr>
      <vt:lpstr>Security Trends Threat Hunting</vt:lpstr>
      <vt:lpstr>Honeypots What are they?</vt:lpstr>
      <vt:lpstr>Advancements in security technology are essential to match the evolving threat landscape of ICS/OT.</vt:lpstr>
      <vt:lpstr>ICS Obfuscator</vt:lpstr>
      <vt:lpstr>How the obfuscation works</vt:lpstr>
      <vt:lpstr> Mind Games Playing the Attacker</vt:lpstr>
      <vt:lpstr>Our setup</vt:lpstr>
      <vt:lpstr>Evaluation Scenario Diagram &amp; Tools</vt:lpstr>
      <vt:lpstr>PowerPoint Presentation</vt:lpstr>
      <vt:lpstr>PowerPoint Presentation</vt:lpstr>
      <vt:lpstr>Performance Evaluation</vt:lpstr>
      <vt:lpstr>Expert Evaluation</vt:lpstr>
      <vt:lpstr>Obfuscator Evaluation Results</vt:lpstr>
      <vt:lpstr>Benefits and Considerations</vt:lpstr>
      <vt:lpstr>Thank you for 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Ruben Horemans</dc:creator>
  <cp:lastModifiedBy>Sam Maesschalck</cp:lastModifiedBy>
  <cp:revision>7</cp:revision>
  <dcterms:created xsi:type="dcterms:W3CDTF">2024-02-14T09:09:25Z</dcterms:created>
  <dcterms:modified xsi:type="dcterms:W3CDTF">2024-08-25T10:38:57Z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0x01010055E349AF759A344AAAC297E5921EC90C</vt:lpwstr>
  </property>
  <property fmtid="{D5CDD505-2E9C-101B-9397-08002B2CF9AE}" pid="4" name="ArticulateGUID">
    <vt:lpwstr>EDDD651C-5A85-48BC-A6C2-F6307C93B325</vt:lpwstr>
  </property>
  <property fmtid="{D5CDD505-2E9C-101B-9397-08002B2CF9AE}" pid="5" name="ArticulatePath">
    <vt:lpwstr>https://rheasystemsa-my.sharepoint.com/personal/s_maesschalck_nexovagroup_eu/Documents/Presentations/RITICS FEST 2024/PAEMD Demonstrator</vt:lpwstr>
  </property>
</Properties>
</file>