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0" r:id="rId2"/>
    <p:sldMasterId id="2147483716" r:id="rId3"/>
  </p:sldMasterIdLst>
  <p:notesMasterIdLst>
    <p:notesMasterId r:id="rId37"/>
  </p:notesMasterIdLst>
  <p:sldIdLst>
    <p:sldId id="431" r:id="rId4"/>
    <p:sldId id="257" r:id="rId5"/>
    <p:sldId id="260" r:id="rId6"/>
    <p:sldId id="263" r:id="rId7"/>
    <p:sldId id="264" r:id="rId8"/>
    <p:sldId id="265" r:id="rId9"/>
    <p:sldId id="445" r:id="rId10"/>
    <p:sldId id="270" r:id="rId11"/>
    <p:sldId id="449" r:id="rId12"/>
    <p:sldId id="276" r:id="rId13"/>
    <p:sldId id="381" r:id="rId14"/>
    <p:sldId id="383" r:id="rId15"/>
    <p:sldId id="384" r:id="rId16"/>
    <p:sldId id="369" r:id="rId17"/>
    <p:sldId id="370" r:id="rId18"/>
    <p:sldId id="371" r:id="rId19"/>
    <p:sldId id="305" r:id="rId20"/>
    <p:sldId id="451" r:id="rId21"/>
    <p:sldId id="454" r:id="rId22"/>
    <p:sldId id="457" r:id="rId23"/>
    <p:sldId id="458" r:id="rId24"/>
    <p:sldId id="452" r:id="rId25"/>
    <p:sldId id="347" r:id="rId26"/>
    <p:sldId id="390" r:id="rId27"/>
    <p:sldId id="391" r:id="rId28"/>
    <p:sldId id="348" r:id="rId29"/>
    <p:sldId id="351" r:id="rId30"/>
    <p:sldId id="352" r:id="rId31"/>
    <p:sldId id="337" r:id="rId32"/>
    <p:sldId id="258" r:id="rId33"/>
    <p:sldId id="450" r:id="rId34"/>
    <p:sldId id="332" r:id="rId35"/>
    <p:sldId id="338" r:id="rId36"/>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C9AE0A-292D-D74E-AABB-ED1557E289D0}" v="19" dt="2024-08-29T09:38:16.14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4"/>
    <p:restoredTop sz="80986"/>
  </p:normalViewPr>
  <p:slideViewPr>
    <p:cSldViewPr snapToGrid="0" snapToObjects="1">
      <p:cViewPr varScale="1">
        <p:scale>
          <a:sx n="132" d="100"/>
          <a:sy n="132" d="100"/>
        </p:scale>
        <p:origin x="712"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dalari, Anna Maria" userId="335782c7-a148-4b99-85ef-c22981510df0" providerId="ADAL" clId="{934E1449-FBB4-6449-B396-23755A26B294}"/>
    <pc:docChg chg="delSld modSld">
      <pc:chgData name="Mandalari, Anna Maria" userId="335782c7-a148-4b99-85ef-c22981510df0" providerId="ADAL" clId="{934E1449-FBB4-6449-B396-23755A26B294}" dt="2022-11-03T22:25:11.021" v="7" actId="1076"/>
      <pc:docMkLst>
        <pc:docMk/>
      </pc:docMkLst>
      <pc:sldChg chg="del">
        <pc:chgData name="Mandalari, Anna Maria" userId="335782c7-a148-4b99-85ef-c22981510df0" providerId="ADAL" clId="{934E1449-FBB4-6449-B396-23755A26B294}" dt="2022-11-03T22:24:30.573" v="0" actId="2696"/>
        <pc:sldMkLst>
          <pc:docMk/>
          <pc:sldMk cId="1329610522" sldId="347"/>
        </pc:sldMkLst>
      </pc:sldChg>
      <pc:sldChg chg="addSp modSp mod">
        <pc:chgData name="Mandalari, Anna Maria" userId="335782c7-a148-4b99-85ef-c22981510df0" providerId="ADAL" clId="{934E1449-FBB4-6449-B396-23755A26B294}" dt="2022-11-03T22:25:11.021" v="7" actId="1076"/>
        <pc:sldMkLst>
          <pc:docMk/>
          <pc:sldMk cId="3340014339" sldId="362"/>
        </pc:sldMkLst>
        <pc:picChg chg="add mod">
          <ac:chgData name="Mandalari, Anna Maria" userId="335782c7-a148-4b99-85ef-c22981510df0" providerId="ADAL" clId="{934E1449-FBB4-6449-B396-23755A26B294}" dt="2022-11-03T22:25:11.021" v="7" actId="1076"/>
          <ac:picMkLst>
            <pc:docMk/>
            <pc:sldMk cId="3340014339" sldId="362"/>
            <ac:picMk id="15" creationId="{69186D17-4602-0C7B-6A14-14735D6E496E}"/>
          </ac:picMkLst>
        </pc:picChg>
      </pc:sldChg>
    </pc:docChg>
  </pc:docChgLst>
  <pc:docChgLst>
    <pc:chgData name="Mandalari, Anna Maria" userId="a7773820-4c97-42ce-8580-9e44b9d07264" providerId="ADAL" clId="{8EB2D0F7-2E36-6049-A2E9-D07DB59E14EF}"/>
    <pc:docChg chg="undo custSel addSld delSld modSld">
      <pc:chgData name="Mandalari, Anna Maria" userId="a7773820-4c97-42ce-8580-9e44b9d07264" providerId="ADAL" clId="{8EB2D0F7-2E36-6049-A2E9-D07DB59E14EF}" dt="2022-10-18T06:50:42.666" v="80"/>
      <pc:docMkLst>
        <pc:docMk/>
      </pc:docMkLst>
      <pc:sldChg chg="addSp delSp modSp mod">
        <pc:chgData name="Mandalari, Anna Maria" userId="a7773820-4c97-42ce-8580-9e44b9d07264" providerId="ADAL" clId="{8EB2D0F7-2E36-6049-A2E9-D07DB59E14EF}" dt="2022-10-17T22:30:30.741" v="26" actId="1076"/>
        <pc:sldMkLst>
          <pc:docMk/>
          <pc:sldMk cId="0" sldId="256"/>
        </pc:sldMkLst>
        <pc:spChg chg="add del">
          <ac:chgData name="Mandalari, Anna Maria" userId="a7773820-4c97-42ce-8580-9e44b9d07264" providerId="ADAL" clId="{8EB2D0F7-2E36-6049-A2E9-D07DB59E14EF}" dt="2022-10-17T22:29:25.105" v="21" actId="22"/>
          <ac:spMkLst>
            <pc:docMk/>
            <pc:sldMk cId="0" sldId="256"/>
            <ac:spMk id="3" creationId="{B2206952-9DEC-6088-5CF6-819AD50E1F96}"/>
          </ac:spMkLst>
        </pc:spChg>
        <pc:spChg chg="mod">
          <ac:chgData name="Mandalari, Anna Maria" userId="a7773820-4c97-42ce-8580-9e44b9d07264" providerId="ADAL" clId="{8EB2D0F7-2E36-6049-A2E9-D07DB59E14EF}" dt="2022-10-17T22:29:08.403" v="18" actId="255"/>
          <ac:spMkLst>
            <pc:docMk/>
            <pc:sldMk cId="0" sldId="256"/>
            <ac:spMk id="481" creationId="{00000000-0000-0000-0000-000000000000}"/>
          </ac:spMkLst>
        </pc:spChg>
        <pc:picChg chg="add del">
          <ac:chgData name="Mandalari, Anna Maria" userId="a7773820-4c97-42ce-8580-9e44b9d07264" providerId="ADAL" clId="{8EB2D0F7-2E36-6049-A2E9-D07DB59E14EF}" dt="2022-10-17T22:29:26.540" v="22" actId="478"/>
          <ac:picMkLst>
            <pc:docMk/>
            <pc:sldMk cId="0" sldId="256"/>
            <ac:picMk id="483" creationId="{00000000-0000-0000-0000-000000000000}"/>
          </ac:picMkLst>
        </pc:picChg>
        <pc:picChg chg="add mod">
          <ac:chgData name="Mandalari, Anna Maria" userId="a7773820-4c97-42ce-8580-9e44b9d07264" providerId="ADAL" clId="{8EB2D0F7-2E36-6049-A2E9-D07DB59E14EF}" dt="2022-10-17T22:30:30.741" v="26" actId="1076"/>
          <ac:picMkLst>
            <pc:docMk/>
            <pc:sldMk cId="0" sldId="256"/>
            <ac:picMk id="1026" creationId="{E41C1E6C-DA0B-5469-7071-46765BFB3792}"/>
          </ac:picMkLst>
        </pc:picChg>
      </pc:sldChg>
      <pc:sldChg chg="mod modShow">
        <pc:chgData name="Mandalari, Anna Maria" userId="a7773820-4c97-42ce-8580-9e44b9d07264" providerId="ADAL" clId="{8EB2D0F7-2E36-6049-A2E9-D07DB59E14EF}" dt="2022-10-17T22:30:41.448" v="27" actId="729"/>
        <pc:sldMkLst>
          <pc:docMk/>
          <pc:sldMk cId="0" sldId="259"/>
        </pc:sldMkLst>
      </pc:sldChg>
      <pc:sldChg chg="mod modShow">
        <pc:chgData name="Mandalari, Anna Maria" userId="a7773820-4c97-42ce-8580-9e44b9d07264" providerId="ADAL" clId="{8EB2D0F7-2E36-6049-A2E9-D07DB59E14EF}" dt="2022-10-17T22:31:08.710" v="30" actId="729"/>
        <pc:sldMkLst>
          <pc:docMk/>
          <pc:sldMk cId="0" sldId="266"/>
        </pc:sldMkLst>
      </pc:sldChg>
      <pc:sldChg chg="mod modShow">
        <pc:chgData name="Mandalari, Anna Maria" userId="a7773820-4c97-42ce-8580-9e44b9d07264" providerId="ADAL" clId="{8EB2D0F7-2E36-6049-A2E9-D07DB59E14EF}" dt="2022-10-17T22:30:57.899" v="28" actId="729"/>
        <pc:sldMkLst>
          <pc:docMk/>
          <pc:sldMk cId="2301871818" sldId="267"/>
        </pc:sldMkLst>
      </pc:sldChg>
      <pc:sldChg chg="mod modShow">
        <pc:chgData name="Mandalari, Anna Maria" userId="a7773820-4c97-42ce-8580-9e44b9d07264" providerId="ADAL" clId="{8EB2D0F7-2E36-6049-A2E9-D07DB59E14EF}" dt="2022-10-17T22:31:01.644" v="29" actId="729"/>
        <pc:sldMkLst>
          <pc:docMk/>
          <pc:sldMk cId="626656122" sldId="268"/>
        </pc:sldMkLst>
      </pc:sldChg>
      <pc:sldChg chg="mod modShow">
        <pc:chgData name="Mandalari, Anna Maria" userId="a7773820-4c97-42ce-8580-9e44b9d07264" providerId="ADAL" clId="{8EB2D0F7-2E36-6049-A2E9-D07DB59E14EF}" dt="2022-10-17T22:31:12.645" v="31" actId="729"/>
        <pc:sldMkLst>
          <pc:docMk/>
          <pc:sldMk cId="3907959323" sldId="270"/>
        </pc:sldMkLst>
      </pc:sldChg>
      <pc:sldChg chg="mod modShow">
        <pc:chgData name="Mandalari, Anna Maria" userId="a7773820-4c97-42ce-8580-9e44b9d07264" providerId="ADAL" clId="{8EB2D0F7-2E36-6049-A2E9-D07DB59E14EF}" dt="2022-10-17T22:31:20.182" v="32" actId="729"/>
        <pc:sldMkLst>
          <pc:docMk/>
          <pc:sldMk cId="2041379220" sldId="277"/>
        </pc:sldMkLst>
      </pc:sldChg>
      <pc:sldChg chg="mod modShow">
        <pc:chgData name="Mandalari, Anna Maria" userId="a7773820-4c97-42ce-8580-9e44b9d07264" providerId="ADAL" clId="{8EB2D0F7-2E36-6049-A2E9-D07DB59E14EF}" dt="2022-10-17T22:31:23.311" v="33" actId="729"/>
        <pc:sldMkLst>
          <pc:docMk/>
          <pc:sldMk cId="0" sldId="278"/>
        </pc:sldMkLst>
      </pc:sldChg>
      <pc:sldChg chg="mod modShow">
        <pc:chgData name="Mandalari, Anna Maria" userId="a7773820-4c97-42ce-8580-9e44b9d07264" providerId="ADAL" clId="{8EB2D0F7-2E36-6049-A2E9-D07DB59E14EF}" dt="2022-10-17T22:31:27.067" v="34" actId="729"/>
        <pc:sldMkLst>
          <pc:docMk/>
          <pc:sldMk cId="0" sldId="279"/>
        </pc:sldMkLst>
      </pc:sldChg>
      <pc:sldChg chg="mod modShow">
        <pc:chgData name="Mandalari, Anna Maria" userId="a7773820-4c97-42ce-8580-9e44b9d07264" providerId="ADAL" clId="{8EB2D0F7-2E36-6049-A2E9-D07DB59E14EF}" dt="2022-10-17T22:31:29.929" v="35" actId="729"/>
        <pc:sldMkLst>
          <pc:docMk/>
          <pc:sldMk cId="0" sldId="280"/>
        </pc:sldMkLst>
      </pc:sldChg>
      <pc:sldChg chg="mod modShow">
        <pc:chgData name="Mandalari, Anna Maria" userId="a7773820-4c97-42ce-8580-9e44b9d07264" providerId="ADAL" clId="{8EB2D0F7-2E36-6049-A2E9-D07DB59E14EF}" dt="2022-10-17T22:31:33.179" v="36" actId="729"/>
        <pc:sldMkLst>
          <pc:docMk/>
          <pc:sldMk cId="0" sldId="281"/>
        </pc:sldMkLst>
      </pc:sldChg>
      <pc:sldChg chg="mod modShow">
        <pc:chgData name="Mandalari, Anna Maria" userId="a7773820-4c97-42ce-8580-9e44b9d07264" providerId="ADAL" clId="{8EB2D0F7-2E36-6049-A2E9-D07DB59E14EF}" dt="2022-10-17T22:31:36.809" v="37" actId="729"/>
        <pc:sldMkLst>
          <pc:docMk/>
          <pc:sldMk cId="0" sldId="283"/>
        </pc:sldMkLst>
      </pc:sldChg>
      <pc:sldChg chg="mod modShow">
        <pc:chgData name="Mandalari, Anna Maria" userId="a7773820-4c97-42ce-8580-9e44b9d07264" providerId="ADAL" clId="{8EB2D0F7-2E36-6049-A2E9-D07DB59E14EF}" dt="2022-10-17T22:31:40.779" v="38" actId="729"/>
        <pc:sldMkLst>
          <pc:docMk/>
          <pc:sldMk cId="0" sldId="285"/>
        </pc:sldMkLst>
      </pc:sldChg>
      <pc:sldChg chg="mod modShow">
        <pc:chgData name="Mandalari, Anna Maria" userId="a7773820-4c97-42ce-8580-9e44b9d07264" providerId="ADAL" clId="{8EB2D0F7-2E36-6049-A2E9-D07DB59E14EF}" dt="2022-10-17T22:31:43.478" v="39" actId="729"/>
        <pc:sldMkLst>
          <pc:docMk/>
          <pc:sldMk cId="0" sldId="286"/>
        </pc:sldMkLst>
      </pc:sldChg>
      <pc:sldChg chg="mod modShow">
        <pc:chgData name="Mandalari, Anna Maria" userId="a7773820-4c97-42ce-8580-9e44b9d07264" providerId="ADAL" clId="{8EB2D0F7-2E36-6049-A2E9-D07DB59E14EF}" dt="2022-10-17T22:31:58.827" v="40" actId="729"/>
        <pc:sldMkLst>
          <pc:docMk/>
          <pc:sldMk cId="0" sldId="304"/>
        </pc:sldMkLst>
      </pc:sldChg>
      <pc:sldChg chg="mod modShow">
        <pc:chgData name="Mandalari, Anna Maria" userId="a7773820-4c97-42ce-8580-9e44b9d07264" providerId="ADAL" clId="{8EB2D0F7-2E36-6049-A2E9-D07DB59E14EF}" dt="2022-10-17T22:32:01.760" v="41" actId="729"/>
        <pc:sldMkLst>
          <pc:docMk/>
          <pc:sldMk cId="0" sldId="305"/>
        </pc:sldMkLst>
      </pc:sldChg>
      <pc:sldChg chg="mod modShow">
        <pc:chgData name="Mandalari, Anna Maria" userId="a7773820-4c97-42ce-8580-9e44b9d07264" providerId="ADAL" clId="{8EB2D0F7-2E36-6049-A2E9-D07DB59E14EF}" dt="2022-10-17T22:32:05.327" v="42" actId="729"/>
        <pc:sldMkLst>
          <pc:docMk/>
          <pc:sldMk cId="0" sldId="306"/>
        </pc:sldMkLst>
      </pc:sldChg>
      <pc:sldChg chg="mod modShow">
        <pc:chgData name="Mandalari, Anna Maria" userId="a7773820-4c97-42ce-8580-9e44b9d07264" providerId="ADAL" clId="{8EB2D0F7-2E36-6049-A2E9-D07DB59E14EF}" dt="2022-10-17T22:32:08.412" v="43" actId="729"/>
        <pc:sldMkLst>
          <pc:docMk/>
          <pc:sldMk cId="0" sldId="309"/>
        </pc:sldMkLst>
      </pc:sldChg>
      <pc:sldChg chg="mod modShow">
        <pc:chgData name="Mandalari, Anna Maria" userId="a7773820-4c97-42ce-8580-9e44b9d07264" providerId="ADAL" clId="{8EB2D0F7-2E36-6049-A2E9-D07DB59E14EF}" dt="2022-10-17T22:32:14.095" v="44" actId="729"/>
        <pc:sldMkLst>
          <pc:docMk/>
          <pc:sldMk cId="0" sldId="312"/>
        </pc:sldMkLst>
      </pc:sldChg>
      <pc:sldChg chg="mod modShow">
        <pc:chgData name="Mandalari, Anna Maria" userId="a7773820-4c97-42ce-8580-9e44b9d07264" providerId="ADAL" clId="{8EB2D0F7-2E36-6049-A2E9-D07DB59E14EF}" dt="2022-10-17T22:32:18.894" v="45" actId="729"/>
        <pc:sldMkLst>
          <pc:docMk/>
          <pc:sldMk cId="0" sldId="315"/>
        </pc:sldMkLst>
      </pc:sldChg>
      <pc:sldChg chg="mod modShow">
        <pc:chgData name="Mandalari, Anna Maria" userId="a7773820-4c97-42ce-8580-9e44b9d07264" providerId="ADAL" clId="{8EB2D0F7-2E36-6049-A2E9-D07DB59E14EF}" dt="2022-10-17T22:32:21.528" v="46" actId="729"/>
        <pc:sldMkLst>
          <pc:docMk/>
          <pc:sldMk cId="0" sldId="317"/>
        </pc:sldMkLst>
      </pc:sldChg>
      <pc:sldChg chg="mod modShow">
        <pc:chgData name="Mandalari, Anna Maria" userId="a7773820-4c97-42ce-8580-9e44b9d07264" providerId="ADAL" clId="{8EB2D0F7-2E36-6049-A2E9-D07DB59E14EF}" dt="2022-10-17T22:32:26.044" v="47" actId="729"/>
        <pc:sldMkLst>
          <pc:docMk/>
          <pc:sldMk cId="0" sldId="322"/>
        </pc:sldMkLst>
      </pc:sldChg>
      <pc:sldChg chg="mod modShow">
        <pc:chgData name="Mandalari, Anna Maria" userId="a7773820-4c97-42ce-8580-9e44b9d07264" providerId="ADAL" clId="{8EB2D0F7-2E36-6049-A2E9-D07DB59E14EF}" dt="2022-10-17T22:32:34.626" v="48" actId="729"/>
        <pc:sldMkLst>
          <pc:docMk/>
          <pc:sldMk cId="0" sldId="323"/>
        </pc:sldMkLst>
      </pc:sldChg>
      <pc:sldChg chg="mod modShow">
        <pc:chgData name="Mandalari, Anna Maria" userId="a7773820-4c97-42ce-8580-9e44b9d07264" providerId="ADAL" clId="{8EB2D0F7-2E36-6049-A2E9-D07DB59E14EF}" dt="2022-10-17T22:32:36.727" v="49" actId="729"/>
        <pc:sldMkLst>
          <pc:docMk/>
          <pc:sldMk cId="0" sldId="324"/>
        </pc:sldMkLst>
      </pc:sldChg>
      <pc:sldChg chg="mod modShow">
        <pc:chgData name="Mandalari, Anna Maria" userId="a7773820-4c97-42ce-8580-9e44b9d07264" providerId="ADAL" clId="{8EB2D0F7-2E36-6049-A2E9-D07DB59E14EF}" dt="2022-10-17T22:32:45.777" v="50" actId="729"/>
        <pc:sldMkLst>
          <pc:docMk/>
          <pc:sldMk cId="0" sldId="330"/>
        </pc:sldMkLst>
      </pc:sldChg>
      <pc:sldChg chg="modNotesTx">
        <pc:chgData name="Mandalari, Anna Maria" userId="a7773820-4c97-42ce-8580-9e44b9d07264" providerId="ADAL" clId="{8EB2D0F7-2E36-6049-A2E9-D07DB59E14EF}" dt="2022-10-18T06:50:42.666" v="80"/>
        <pc:sldMkLst>
          <pc:docMk/>
          <pc:sldMk cId="3179754276" sldId="337"/>
        </pc:sldMkLst>
      </pc:sldChg>
      <pc:sldChg chg="delSp modSp mod delAnim">
        <pc:chgData name="Mandalari, Anna Maria" userId="a7773820-4c97-42ce-8580-9e44b9d07264" providerId="ADAL" clId="{8EB2D0F7-2E36-6049-A2E9-D07DB59E14EF}" dt="2022-10-17T22:33:13.193" v="77" actId="20577"/>
        <pc:sldMkLst>
          <pc:docMk/>
          <pc:sldMk cId="0" sldId="338"/>
        </pc:sldMkLst>
        <pc:spChg chg="del">
          <ac:chgData name="Mandalari, Anna Maria" userId="a7773820-4c97-42ce-8580-9e44b9d07264" providerId="ADAL" clId="{8EB2D0F7-2E36-6049-A2E9-D07DB59E14EF}" dt="2022-10-17T22:32:58.148" v="51" actId="478"/>
          <ac:spMkLst>
            <pc:docMk/>
            <pc:sldMk cId="0" sldId="338"/>
            <ac:spMk id="2" creationId="{87ABDFB3-02D3-4C38-4FBF-3D894DF240E7}"/>
          </ac:spMkLst>
        </pc:spChg>
        <pc:spChg chg="mod">
          <ac:chgData name="Mandalari, Anna Maria" userId="a7773820-4c97-42ce-8580-9e44b9d07264" providerId="ADAL" clId="{8EB2D0F7-2E36-6049-A2E9-D07DB59E14EF}" dt="2022-10-17T22:33:13.193" v="77" actId="20577"/>
          <ac:spMkLst>
            <pc:docMk/>
            <pc:sldMk cId="0" sldId="338"/>
            <ac:spMk id="1423" creationId="{00000000-0000-0000-0000-000000000000}"/>
          </ac:spMkLst>
        </pc:spChg>
      </pc:sldChg>
      <pc:sldChg chg="add">
        <pc:chgData name="Mandalari, Anna Maria" userId="a7773820-4c97-42ce-8580-9e44b9d07264" providerId="ADAL" clId="{8EB2D0F7-2E36-6049-A2E9-D07DB59E14EF}" dt="2022-10-18T06:50:12.117" v="78"/>
        <pc:sldMkLst>
          <pc:docMk/>
          <pc:sldMk cId="3663854126" sldId="339"/>
        </pc:sldMkLst>
      </pc:sldChg>
      <pc:sldChg chg="add">
        <pc:chgData name="Mandalari, Anna Maria" userId="a7773820-4c97-42ce-8580-9e44b9d07264" providerId="ADAL" clId="{8EB2D0F7-2E36-6049-A2E9-D07DB59E14EF}" dt="2022-10-18T06:50:12.117" v="78"/>
        <pc:sldMkLst>
          <pc:docMk/>
          <pc:sldMk cId="2669183764" sldId="340"/>
        </pc:sldMkLst>
      </pc:sldChg>
      <pc:sldChg chg="add">
        <pc:chgData name="Mandalari, Anna Maria" userId="a7773820-4c97-42ce-8580-9e44b9d07264" providerId="ADAL" clId="{8EB2D0F7-2E36-6049-A2E9-D07DB59E14EF}" dt="2022-10-18T06:50:12.117" v="78"/>
        <pc:sldMkLst>
          <pc:docMk/>
          <pc:sldMk cId="3255722948" sldId="341"/>
        </pc:sldMkLst>
      </pc:sldChg>
      <pc:sldChg chg="add">
        <pc:chgData name="Mandalari, Anna Maria" userId="a7773820-4c97-42ce-8580-9e44b9d07264" providerId="ADAL" clId="{8EB2D0F7-2E36-6049-A2E9-D07DB59E14EF}" dt="2022-10-18T06:50:12.117" v="78"/>
        <pc:sldMkLst>
          <pc:docMk/>
          <pc:sldMk cId="2142545198" sldId="342"/>
        </pc:sldMkLst>
      </pc:sldChg>
      <pc:sldChg chg="add del">
        <pc:chgData name="Mandalari, Anna Maria" userId="a7773820-4c97-42ce-8580-9e44b9d07264" providerId="ADAL" clId="{8EB2D0F7-2E36-6049-A2E9-D07DB59E14EF}" dt="2022-10-18T06:50:20.737" v="79" actId="2696"/>
        <pc:sldMkLst>
          <pc:docMk/>
          <pc:sldMk cId="3994138420" sldId="343"/>
        </pc:sldMkLst>
      </pc:sldChg>
      <pc:sldChg chg="add">
        <pc:chgData name="Mandalari, Anna Maria" userId="a7773820-4c97-42ce-8580-9e44b9d07264" providerId="ADAL" clId="{8EB2D0F7-2E36-6049-A2E9-D07DB59E14EF}" dt="2022-10-18T06:50:12.117" v="78"/>
        <pc:sldMkLst>
          <pc:docMk/>
          <pc:sldMk cId="2657781507" sldId="344"/>
        </pc:sldMkLst>
      </pc:sldChg>
      <pc:sldChg chg="add">
        <pc:chgData name="Mandalari, Anna Maria" userId="a7773820-4c97-42ce-8580-9e44b9d07264" providerId="ADAL" clId="{8EB2D0F7-2E36-6049-A2E9-D07DB59E14EF}" dt="2022-10-18T06:50:12.117" v="78"/>
        <pc:sldMkLst>
          <pc:docMk/>
          <pc:sldMk cId="285331363" sldId="345"/>
        </pc:sldMkLst>
      </pc:sldChg>
      <pc:sldChg chg="add">
        <pc:chgData name="Mandalari, Anna Maria" userId="a7773820-4c97-42ce-8580-9e44b9d07264" providerId="ADAL" clId="{8EB2D0F7-2E36-6049-A2E9-D07DB59E14EF}" dt="2022-10-18T06:50:12.117" v="78"/>
        <pc:sldMkLst>
          <pc:docMk/>
          <pc:sldMk cId="746539449" sldId="346"/>
        </pc:sldMkLst>
      </pc:sldChg>
    </pc:docChg>
  </pc:docChgLst>
  <pc:docChgLst>
    <pc:chgData name="Mandalari, Anna Maria" userId="335782c7-a148-4b99-85ef-c22981510df0" providerId="ADAL" clId="{AEAFCC0F-8084-804B-8379-4EEF30159469}"/>
    <pc:docChg chg="custSel addSld modSld">
      <pc:chgData name="Mandalari, Anna Maria" userId="335782c7-a148-4b99-85ef-c22981510df0" providerId="ADAL" clId="{AEAFCC0F-8084-804B-8379-4EEF30159469}" dt="2022-11-03T22:17:07.369" v="5" actId="1076"/>
      <pc:docMkLst>
        <pc:docMk/>
      </pc:docMkLst>
      <pc:sldChg chg="addSp delSp modSp add mod modNotes">
        <pc:chgData name="Mandalari, Anna Maria" userId="335782c7-a148-4b99-85ef-c22981510df0" providerId="ADAL" clId="{AEAFCC0F-8084-804B-8379-4EEF30159469}" dt="2022-11-03T22:17:07.369" v="5" actId="1076"/>
        <pc:sldMkLst>
          <pc:docMk/>
          <pc:sldMk cId="3340014339" sldId="362"/>
        </pc:sldMkLst>
        <pc:picChg chg="add mod">
          <ac:chgData name="Mandalari, Anna Maria" userId="335782c7-a148-4b99-85ef-c22981510df0" providerId="ADAL" clId="{AEAFCC0F-8084-804B-8379-4EEF30159469}" dt="2022-11-03T22:17:07.369" v="5" actId="1076"/>
          <ac:picMkLst>
            <pc:docMk/>
            <pc:sldMk cId="3340014339" sldId="362"/>
            <ac:picMk id="4" creationId="{672E3B6F-4E68-662C-DBEB-66A92A98C9D3}"/>
          </ac:picMkLst>
        </pc:picChg>
        <pc:picChg chg="del">
          <ac:chgData name="Mandalari, Anna Maria" userId="335782c7-a148-4b99-85ef-c22981510df0" providerId="ADAL" clId="{AEAFCC0F-8084-804B-8379-4EEF30159469}" dt="2022-11-03T22:16:58.666" v="2" actId="478"/>
          <ac:picMkLst>
            <pc:docMk/>
            <pc:sldMk cId="3340014339" sldId="362"/>
            <ac:picMk id="13" creationId="{EEEA442E-0BF3-62CD-14F6-A3B8748C8B88}"/>
          </ac:picMkLst>
        </pc:picChg>
        <pc:picChg chg="add mod">
          <ac:chgData name="Mandalari, Anna Maria" userId="335782c7-a148-4b99-85ef-c22981510df0" providerId="ADAL" clId="{AEAFCC0F-8084-804B-8379-4EEF30159469}" dt="2022-11-03T22:17:01.785" v="3" actId="1076"/>
          <ac:picMkLst>
            <pc:docMk/>
            <pc:sldMk cId="3340014339" sldId="362"/>
            <ac:picMk id="14" creationId="{EFAED6BE-B182-C443-E05F-1F3EF390E36B}"/>
          </ac:picMkLst>
        </pc:picChg>
      </pc:sldChg>
    </pc:docChg>
  </pc:docChgLst>
  <pc:docChgLst>
    <pc:chgData name="Mandalari, Anna Maria" userId="335782c7-a148-4b99-85ef-c22981510df0" providerId="ADAL" clId="{0352CE47-B24C-784E-AC61-16F90D2D6D3E}"/>
    <pc:docChg chg="undo custSel addSld delSld modSld">
      <pc:chgData name="Mandalari, Anna Maria" userId="335782c7-a148-4b99-85ef-c22981510df0" providerId="ADAL" clId="{0352CE47-B24C-784E-AC61-16F90D2D6D3E}" dt="2023-12-15T22:37:58.244" v="637" actId="207"/>
      <pc:docMkLst>
        <pc:docMk/>
      </pc:docMkLst>
      <pc:sldChg chg="addSp delSp modSp">
        <pc:chgData name="Mandalari, Anna Maria" userId="335782c7-a148-4b99-85ef-c22981510df0" providerId="ADAL" clId="{0352CE47-B24C-784E-AC61-16F90D2D6D3E}" dt="2023-12-15T22:01:12.131" v="573"/>
        <pc:sldMkLst>
          <pc:docMk/>
          <pc:sldMk cId="0" sldId="257"/>
        </pc:sldMkLst>
        <pc:spChg chg="del">
          <ac:chgData name="Mandalari, Anna Maria" userId="335782c7-a148-4b99-85ef-c22981510df0" providerId="ADAL" clId="{0352CE47-B24C-784E-AC61-16F90D2D6D3E}" dt="2023-12-15T22:01:12.131" v="573"/>
          <ac:spMkLst>
            <pc:docMk/>
            <pc:sldMk cId="0" sldId="257"/>
            <ac:spMk id="492" creationId="{00000000-0000-0000-0000-000000000000}"/>
          </ac:spMkLst>
        </pc:spChg>
        <pc:picChg chg="add mod">
          <ac:chgData name="Mandalari, Anna Maria" userId="335782c7-a148-4b99-85ef-c22981510df0" providerId="ADAL" clId="{0352CE47-B24C-784E-AC61-16F90D2D6D3E}" dt="2023-12-15T21:30:14.786" v="1"/>
          <ac:picMkLst>
            <pc:docMk/>
            <pc:sldMk cId="0" sldId="257"/>
            <ac:picMk id="2" creationId="{0AFFFF94-0B41-F5FB-88A9-9E6F87A9F087}"/>
          </ac:picMkLst>
        </pc:picChg>
      </pc:sldChg>
      <pc:sldChg chg="addSp delSp modSp">
        <pc:chgData name="Mandalari, Anna Maria" userId="335782c7-a148-4b99-85ef-c22981510df0" providerId="ADAL" clId="{0352CE47-B24C-784E-AC61-16F90D2D6D3E}" dt="2023-12-15T22:01:12.131" v="573"/>
        <pc:sldMkLst>
          <pc:docMk/>
          <pc:sldMk cId="0" sldId="258"/>
        </pc:sldMkLst>
        <pc:spChg chg="del">
          <ac:chgData name="Mandalari, Anna Maria" userId="335782c7-a148-4b99-85ef-c22981510df0" providerId="ADAL" clId="{0352CE47-B24C-784E-AC61-16F90D2D6D3E}" dt="2023-12-15T22:01:12.131" v="573"/>
          <ac:spMkLst>
            <pc:docMk/>
            <pc:sldMk cId="0" sldId="258"/>
            <ac:spMk id="502" creationId="{00000000-0000-0000-0000-000000000000}"/>
          </ac:spMkLst>
        </pc:spChg>
        <pc:picChg chg="add mod">
          <ac:chgData name="Mandalari, Anna Maria" userId="335782c7-a148-4b99-85ef-c22981510df0" providerId="ADAL" clId="{0352CE47-B24C-784E-AC61-16F90D2D6D3E}" dt="2023-12-15T21:30:17.043" v="2"/>
          <ac:picMkLst>
            <pc:docMk/>
            <pc:sldMk cId="0" sldId="258"/>
            <ac:picMk id="2" creationId="{2FF8A435-9DF2-EAEF-9670-84A4B89AD6D1}"/>
          </ac:picMkLst>
        </pc:picChg>
      </pc:sldChg>
      <pc:sldChg chg="addSp delSp modSp add del mod">
        <pc:chgData name="Mandalari, Anna Maria" userId="335782c7-a148-4b99-85ef-c22981510df0" providerId="ADAL" clId="{0352CE47-B24C-784E-AC61-16F90D2D6D3E}" dt="2023-12-15T21:59:53.240" v="565" actId="478"/>
        <pc:sldMkLst>
          <pc:docMk/>
          <pc:sldMk cId="0" sldId="259"/>
        </pc:sldMkLst>
        <pc:spChg chg="del">
          <ac:chgData name="Mandalari, Anna Maria" userId="335782c7-a148-4b99-85ef-c22981510df0" providerId="ADAL" clId="{0352CE47-B24C-784E-AC61-16F90D2D6D3E}" dt="2023-12-15T21:59:53.240" v="565" actId="478"/>
          <ac:spMkLst>
            <pc:docMk/>
            <pc:sldMk cId="0" sldId="259"/>
            <ac:spMk id="513" creationId="{00000000-0000-0000-0000-000000000000}"/>
          </ac:spMkLst>
        </pc:spChg>
        <pc:picChg chg="add mod">
          <ac:chgData name="Mandalari, Anna Maria" userId="335782c7-a148-4b99-85ef-c22981510df0" providerId="ADAL" clId="{0352CE47-B24C-784E-AC61-16F90D2D6D3E}" dt="2023-12-15T21:30:21.962" v="7" actId="1036"/>
          <ac:picMkLst>
            <pc:docMk/>
            <pc:sldMk cId="0" sldId="259"/>
            <ac:picMk id="2" creationId="{7B2C4691-F17F-3AE2-B446-839D7A028550}"/>
          </ac:picMkLst>
        </pc:picChg>
        <pc:picChg chg="add mod">
          <ac:chgData name="Mandalari, Anna Maria" userId="335782c7-a148-4b99-85ef-c22981510df0" providerId="ADAL" clId="{0352CE47-B24C-784E-AC61-16F90D2D6D3E}" dt="2023-12-15T21:30:19.444" v="5"/>
          <ac:picMkLst>
            <pc:docMk/>
            <pc:sldMk cId="0" sldId="259"/>
            <ac:picMk id="3" creationId="{F1CA80B1-E002-9161-622E-E2D862376F97}"/>
          </ac:picMkLst>
        </pc:picChg>
      </pc:sldChg>
      <pc:sldChg chg="addSp delSp modSp mod">
        <pc:chgData name="Mandalari, Anna Maria" userId="335782c7-a148-4b99-85ef-c22981510df0" providerId="ADAL" clId="{0352CE47-B24C-784E-AC61-16F90D2D6D3E}" dt="2023-12-15T22:01:12.131" v="573"/>
        <pc:sldMkLst>
          <pc:docMk/>
          <pc:sldMk cId="0" sldId="260"/>
        </pc:sldMkLst>
        <pc:spChg chg="del">
          <ac:chgData name="Mandalari, Anna Maria" userId="335782c7-a148-4b99-85ef-c22981510df0" providerId="ADAL" clId="{0352CE47-B24C-784E-AC61-16F90D2D6D3E}" dt="2023-12-15T22:01:12.131" v="573"/>
          <ac:spMkLst>
            <pc:docMk/>
            <pc:sldMk cId="0" sldId="260"/>
            <ac:spMk id="518" creationId="{00000000-0000-0000-0000-000000000000}"/>
          </ac:spMkLst>
        </pc:spChg>
        <pc:picChg chg="add mod">
          <ac:chgData name="Mandalari, Anna Maria" userId="335782c7-a148-4b99-85ef-c22981510df0" providerId="ADAL" clId="{0352CE47-B24C-784E-AC61-16F90D2D6D3E}" dt="2023-12-15T21:30:27.288" v="11" actId="1036"/>
          <ac:picMkLst>
            <pc:docMk/>
            <pc:sldMk cId="0" sldId="260"/>
            <ac:picMk id="2" creationId="{D17B410B-F111-DCB4-1F2E-00EADD21C27C}"/>
          </ac:picMkLst>
        </pc:picChg>
      </pc:sldChg>
      <pc:sldChg chg="addSp delSp modSp mod">
        <pc:chgData name="Mandalari, Anna Maria" userId="335782c7-a148-4b99-85ef-c22981510df0" providerId="ADAL" clId="{0352CE47-B24C-784E-AC61-16F90D2D6D3E}" dt="2023-12-15T22:01:12.131" v="573"/>
        <pc:sldMkLst>
          <pc:docMk/>
          <pc:sldMk cId="0" sldId="261"/>
        </pc:sldMkLst>
        <pc:spChg chg="del">
          <ac:chgData name="Mandalari, Anna Maria" userId="335782c7-a148-4b99-85ef-c22981510df0" providerId="ADAL" clId="{0352CE47-B24C-784E-AC61-16F90D2D6D3E}" dt="2023-12-15T22:01:12.131" v="573"/>
          <ac:spMkLst>
            <pc:docMk/>
            <pc:sldMk cId="0" sldId="261"/>
            <ac:spMk id="551" creationId="{00000000-0000-0000-0000-000000000000}"/>
          </ac:spMkLst>
        </pc:spChg>
        <pc:picChg chg="add mod">
          <ac:chgData name="Mandalari, Anna Maria" userId="335782c7-a148-4b99-85ef-c22981510df0" providerId="ADAL" clId="{0352CE47-B24C-784E-AC61-16F90D2D6D3E}" dt="2023-12-15T21:30:32.907" v="15" actId="1036"/>
          <ac:picMkLst>
            <pc:docMk/>
            <pc:sldMk cId="0" sldId="261"/>
            <ac:picMk id="2" creationId="{BF9D6C86-A7D0-56BD-2024-C879CE926594}"/>
          </ac:picMkLst>
        </pc:picChg>
      </pc:sldChg>
      <pc:sldChg chg="addSp delSp modSp mod">
        <pc:chgData name="Mandalari, Anna Maria" userId="335782c7-a148-4b99-85ef-c22981510df0" providerId="ADAL" clId="{0352CE47-B24C-784E-AC61-16F90D2D6D3E}" dt="2023-12-15T22:01:12.131" v="573"/>
        <pc:sldMkLst>
          <pc:docMk/>
          <pc:sldMk cId="267878907" sldId="262"/>
        </pc:sldMkLst>
        <pc:spChg chg="del mod">
          <ac:chgData name="Mandalari, Anna Maria" userId="335782c7-a148-4b99-85ef-c22981510df0" providerId="ADAL" clId="{0352CE47-B24C-784E-AC61-16F90D2D6D3E}" dt="2023-12-15T22:01:12.131" v="573"/>
          <ac:spMkLst>
            <pc:docMk/>
            <pc:sldMk cId="267878907" sldId="262"/>
            <ac:spMk id="565" creationId="{00000000-0000-0000-0000-000000000000}"/>
          </ac:spMkLst>
        </pc:spChg>
        <pc:picChg chg="add mod">
          <ac:chgData name="Mandalari, Anna Maria" userId="335782c7-a148-4b99-85ef-c22981510df0" providerId="ADAL" clId="{0352CE47-B24C-784E-AC61-16F90D2D6D3E}" dt="2023-12-15T21:30:37.921" v="16"/>
          <ac:picMkLst>
            <pc:docMk/>
            <pc:sldMk cId="267878907" sldId="262"/>
            <ac:picMk id="2" creationId="{B86F28FC-0F70-35F1-295E-1588054EE71E}"/>
          </ac:picMkLst>
        </pc:picChg>
      </pc:sldChg>
      <pc:sldChg chg="addSp delSp modSp">
        <pc:chgData name="Mandalari, Anna Maria" userId="335782c7-a148-4b99-85ef-c22981510df0" providerId="ADAL" clId="{0352CE47-B24C-784E-AC61-16F90D2D6D3E}" dt="2023-12-15T22:01:12.131" v="573"/>
        <pc:sldMkLst>
          <pc:docMk/>
          <pc:sldMk cId="0" sldId="263"/>
        </pc:sldMkLst>
        <pc:spChg chg="del">
          <ac:chgData name="Mandalari, Anna Maria" userId="335782c7-a148-4b99-85ef-c22981510df0" providerId="ADAL" clId="{0352CE47-B24C-784E-AC61-16F90D2D6D3E}" dt="2023-12-15T22:01:12.131" v="573"/>
          <ac:spMkLst>
            <pc:docMk/>
            <pc:sldMk cId="0" sldId="263"/>
            <ac:spMk id="574" creationId="{00000000-0000-0000-0000-000000000000}"/>
          </ac:spMkLst>
        </pc:spChg>
        <pc:picChg chg="add mod">
          <ac:chgData name="Mandalari, Anna Maria" userId="335782c7-a148-4b99-85ef-c22981510df0" providerId="ADAL" clId="{0352CE47-B24C-784E-AC61-16F90D2D6D3E}" dt="2023-12-15T21:30:39.052" v="17"/>
          <ac:picMkLst>
            <pc:docMk/>
            <pc:sldMk cId="0" sldId="263"/>
            <ac:picMk id="2" creationId="{7A1CC0D6-8596-35F2-2E3A-F32CB9D641C0}"/>
          </ac:picMkLst>
        </pc:picChg>
      </pc:sldChg>
      <pc:sldChg chg="addSp delSp modSp mod">
        <pc:chgData name="Mandalari, Anna Maria" userId="335782c7-a148-4b99-85ef-c22981510df0" providerId="ADAL" clId="{0352CE47-B24C-784E-AC61-16F90D2D6D3E}" dt="2023-12-15T22:01:12.131" v="573"/>
        <pc:sldMkLst>
          <pc:docMk/>
          <pc:sldMk cId="0" sldId="264"/>
        </pc:sldMkLst>
        <pc:spChg chg="mod">
          <ac:chgData name="Mandalari, Anna Maria" userId="335782c7-a148-4b99-85ef-c22981510df0" providerId="ADAL" clId="{0352CE47-B24C-784E-AC61-16F90D2D6D3E}" dt="2023-12-15T21:41:24.718" v="180" actId="1076"/>
          <ac:spMkLst>
            <pc:docMk/>
            <pc:sldMk cId="0" sldId="264"/>
            <ac:spMk id="578" creationId="{00000000-0000-0000-0000-000000000000}"/>
          </ac:spMkLst>
        </pc:spChg>
        <pc:spChg chg="del">
          <ac:chgData name="Mandalari, Anna Maria" userId="335782c7-a148-4b99-85ef-c22981510df0" providerId="ADAL" clId="{0352CE47-B24C-784E-AC61-16F90D2D6D3E}" dt="2023-12-15T22:01:12.131" v="573"/>
          <ac:spMkLst>
            <pc:docMk/>
            <pc:sldMk cId="0" sldId="264"/>
            <ac:spMk id="582" creationId="{00000000-0000-0000-0000-000000000000}"/>
          </ac:spMkLst>
        </pc:spChg>
        <pc:picChg chg="add mod">
          <ac:chgData name="Mandalari, Anna Maria" userId="335782c7-a148-4b99-85ef-c22981510df0" providerId="ADAL" clId="{0352CE47-B24C-784E-AC61-16F90D2D6D3E}" dt="2023-12-15T21:30:41.363" v="18"/>
          <ac:picMkLst>
            <pc:docMk/>
            <pc:sldMk cId="0" sldId="264"/>
            <ac:picMk id="2" creationId="{C8B32482-F794-F03B-FAE9-4B657813C052}"/>
          </ac:picMkLst>
        </pc:picChg>
      </pc:sldChg>
      <pc:sldChg chg="addSp delSp modSp mod">
        <pc:chgData name="Mandalari, Anna Maria" userId="335782c7-a148-4b99-85ef-c22981510df0" providerId="ADAL" clId="{0352CE47-B24C-784E-AC61-16F90D2D6D3E}" dt="2023-12-15T22:01:12.131" v="573"/>
        <pc:sldMkLst>
          <pc:docMk/>
          <pc:sldMk cId="0" sldId="265"/>
        </pc:sldMkLst>
        <pc:spChg chg="mod">
          <ac:chgData name="Mandalari, Anna Maria" userId="335782c7-a148-4b99-85ef-c22981510df0" providerId="ADAL" clId="{0352CE47-B24C-784E-AC61-16F90D2D6D3E}" dt="2023-12-15T21:41:30.099" v="181" actId="1076"/>
          <ac:spMkLst>
            <pc:docMk/>
            <pc:sldMk cId="0" sldId="265"/>
            <ac:spMk id="588" creationId="{00000000-0000-0000-0000-000000000000}"/>
          </ac:spMkLst>
        </pc:spChg>
        <pc:spChg chg="del">
          <ac:chgData name="Mandalari, Anna Maria" userId="335782c7-a148-4b99-85ef-c22981510df0" providerId="ADAL" clId="{0352CE47-B24C-784E-AC61-16F90D2D6D3E}" dt="2023-12-15T22:01:12.131" v="573"/>
          <ac:spMkLst>
            <pc:docMk/>
            <pc:sldMk cId="0" sldId="265"/>
            <ac:spMk id="590" creationId="{00000000-0000-0000-0000-000000000000}"/>
          </ac:spMkLst>
        </pc:spChg>
        <pc:picChg chg="add mod">
          <ac:chgData name="Mandalari, Anna Maria" userId="335782c7-a148-4b99-85ef-c22981510df0" providerId="ADAL" clId="{0352CE47-B24C-784E-AC61-16F90D2D6D3E}" dt="2023-12-15T21:30:42.887" v="19"/>
          <ac:picMkLst>
            <pc:docMk/>
            <pc:sldMk cId="0" sldId="265"/>
            <ac:picMk id="2" creationId="{0B9120B1-70DB-0547-4B7D-58202E4F2AA6}"/>
          </ac:picMkLst>
        </pc:picChg>
      </pc:sldChg>
      <pc:sldChg chg="addSp delSp modSp mod">
        <pc:chgData name="Mandalari, Anna Maria" userId="335782c7-a148-4b99-85ef-c22981510df0" providerId="ADAL" clId="{0352CE47-B24C-784E-AC61-16F90D2D6D3E}" dt="2023-12-15T22:01:12.131" v="573"/>
        <pc:sldMkLst>
          <pc:docMk/>
          <pc:sldMk cId="0" sldId="266"/>
        </pc:sldMkLst>
        <pc:spChg chg="del mod">
          <ac:chgData name="Mandalari, Anna Maria" userId="335782c7-a148-4b99-85ef-c22981510df0" providerId="ADAL" clId="{0352CE47-B24C-784E-AC61-16F90D2D6D3E}" dt="2023-12-15T22:01:12.131" v="573"/>
          <ac:spMkLst>
            <pc:docMk/>
            <pc:sldMk cId="0" sldId="266"/>
            <ac:spMk id="604" creationId="{00000000-0000-0000-0000-000000000000}"/>
          </ac:spMkLst>
        </pc:spChg>
        <pc:picChg chg="add mod">
          <ac:chgData name="Mandalari, Anna Maria" userId="335782c7-a148-4b99-85ef-c22981510df0" providerId="ADAL" clId="{0352CE47-B24C-784E-AC61-16F90D2D6D3E}" dt="2023-12-15T21:30:44.601" v="20"/>
          <ac:picMkLst>
            <pc:docMk/>
            <pc:sldMk cId="0" sldId="266"/>
            <ac:picMk id="2" creationId="{39E73F2F-38F4-2BC1-72D8-157139B2EBA2}"/>
          </ac:picMkLst>
        </pc:picChg>
      </pc:sldChg>
      <pc:sldChg chg="addSp delSp modSp mod">
        <pc:chgData name="Mandalari, Anna Maria" userId="335782c7-a148-4b99-85ef-c22981510df0" providerId="ADAL" clId="{0352CE47-B24C-784E-AC61-16F90D2D6D3E}" dt="2023-12-15T22:01:12.131" v="573"/>
        <pc:sldMkLst>
          <pc:docMk/>
          <pc:sldMk cId="2301871818" sldId="267"/>
        </pc:sldMkLst>
        <pc:spChg chg="del mod">
          <ac:chgData name="Mandalari, Anna Maria" userId="335782c7-a148-4b99-85ef-c22981510df0" providerId="ADAL" clId="{0352CE47-B24C-784E-AC61-16F90D2D6D3E}" dt="2023-12-15T22:01:12.131" v="573"/>
          <ac:spMkLst>
            <pc:docMk/>
            <pc:sldMk cId="2301871818" sldId="267"/>
            <ac:spMk id="611" creationId="{00000000-0000-0000-0000-000000000000}"/>
          </ac:spMkLst>
        </pc:spChg>
        <pc:spChg chg="mod">
          <ac:chgData name="Mandalari, Anna Maria" userId="335782c7-a148-4b99-85ef-c22981510df0" providerId="ADAL" clId="{0352CE47-B24C-784E-AC61-16F90D2D6D3E}" dt="2023-12-15T21:41:37.416" v="182" actId="1076"/>
          <ac:spMkLst>
            <pc:docMk/>
            <pc:sldMk cId="2301871818" sldId="267"/>
            <ac:spMk id="612" creationId="{00000000-0000-0000-0000-000000000000}"/>
          </ac:spMkLst>
        </pc:spChg>
        <pc:picChg chg="add mod">
          <ac:chgData name="Mandalari, Anna Maria" userId="335782c7-a148-4b99-85ef-c22981510df0" providerId="ADAL" clId="{0352CE47-B24C-784E-AC61-16F90D2D6D3E}" dt="2023-12-15T21:30:46.156" v="21"/>
          <ac:picMkLst>
            <pc:docMk/>
            <pc:sldMk cId="2301871818" sldId="267"/>
            <ac:picMk id="2" creationId="{873D05DE-11E8-4B6A-88FB-6E39C24C67ED}"/>
          </ac:picMkLst>
        </pc:picChg>
      </pc:sldChg>
      <pc:sldChg chg="addSp delSp modSp mod">
        <pc:chgData name="Mandalari, Anna Maria" userId="335782c7-a148-4b99-85ef-c22981510df0" providerId="ADAL" clId="{0352CE47-B24C-784E-AC61-16F90D2D6D3E}" dt="2023-12-15T22:01:12.131" v="573"/>
        <pc:sldMkLst>
          <pc:docMk/>
          <pc:sldMk cId="626656122" sldId="268"/>
        </pc:sldMkLst>
        <pc:spChg chg="mod">
          <ac:chgData name="Mandalari, Anna Maria" userId="335782c7-a148-4b99-85ef-c22981510df0" providerId="ADAL" clId="{0352CE47-B24C-784E-AC61-16F90D2D6D3E}" dt="2023-12-15T21:41:42.966" v="183" actId="1076"/>
          <ac:spMkLst>
            <pc:docMk/>
            <pc:sldMk cId="626656122" sldId="268"/>
            <ac:spMk id="645" creationId="{00000000-0000-0000-0000-000000000000}"/>
          </ac:spMkLst>
        </pc:spChg>
        <pc:spChg chg="del mod">
          <ac:chgData name="Mandalari, Anna Maria" userId="335782c7-a148-4b99-85ef-c22981510df0" providerId="ADAL" clId="{0352CE47-B24C-784E-AC61-16F90D2D6D3E}" dt="2023-12-15T22:01:12.131" v="573"/>
          <ac:spMkLst>
            <pc:docMk/>
            <pc:sldMk cId="626656122" sldId="268"/>
            <ac:spMk id="652" creationId="{00000000-0000-0000-0000-000000000000}"/>
          </ac:spMkLst>
        </pc:spChg>
        <pc:picChg chg="add mod">
          <ac:chgData name="Mandalari, Anna Maria" userId="335782c7-a148-4b99-85ef-c22981510df0" providerId="ADAL" clId="{0352CE47-B24C-784E-AC61-16F90D2D6D3E}" dt="2023-12-15T21:30:48.004" v="22"/>
          <ac:picMkLst>
            <pc:docMk/>
            <pc:sldMk cId="626656122" sldId="268"/>
            <ac:picMk id="2" creationId="{55146501-2AD2-7276-DA32-8995AB1521C7}"/>
          </ac:picMkLst>
        </pc:picChg>
      </pc:sldChg>
      <pc:sldChg chg="addSp delSp modSp">
        <pc:chgData name="Mandalari, Anna Maria" userId="335782c7-a148-4b99-85ef-c22981510df0" providerId="ADAL" clId="{0352CE47-B24C-784E-AC61-16F90D2D6D3E}" dt="2023-12-15T22:01:12.131" v="573"/>
        <pc:sldMkLst>
          <pc:docMk/>
          <pc:sldMk cId="0" sldId="269"/>
        </pc:sldMkLst>
        <pc:spChg chg="del">
          <ac:chgData name="Mandalari, Anna Maria" userId="335782c7-a148-4b99-85ef-c22981510df0" providerId="ADAL" clId="{0352CE47-B24C-784E-AC61-16F90D2D6D3E}" dt="2023-12-15T22:01:12.131" v="573"/>
          <ac:spMkLst>
            <pc:docMk/>
            <pc:sldMk cId="0" sldId="269"/>
            <ac:spMk id="660" creationId="{00000000-0000-0000-0000-000000000000}"/>
          </ac:spMkLst>
        </pc:spChg>
        <pc:picChg chg="add mod">
          <ac:chgData name="Mandalari, Anna Maria" userId="335782c7-a148-4b99-85ef-c22981510df0" providerId="ADAL" clId="{0352CE47-B24C-784E-AC61-16F90D2D6D3E}" dt="2023-12-15T21:30:49.343" v="23"/>
          <ac:picMkLst>
            <pc:docMk/>
            <pc:sldMk cId="0" sldId="269"/>
            <ac:picMk id="2" creationId="{2D5C4AE6-5044-896C-134D-D4DCC1CA5405}"/>
          </ac:picMkLst>
        </pc:picChg>
      </pc:sldChg>
      <pc:sldChg chg="addSp delSp modSp">
        <pc:chgData name="Mandalari, Anna Maria" userId="335782c7-a148-4b99-85ef-c22981510df0" providerId="ADAL" clId="{0352CE47-B24C-784E-AC61-16F90D2D6D3E}" dt="2023-12-15T22:01:12.131" v="573"/>
        <pc:sldMkLst>
          <pc:docMk/>
          <pc:sldMk cId="3907959323" sldId="270"/>
        </pc:sldMkLst>
        <pc:spChg chg="del">
          <ac:chgData name="Mandalari, Anna Maria" userId="335782c7-a148-4b99-85ef-c22981510df0" providerId="ADAL" clId="{0352CE47-B24C-784E-AC61-16F90D2D6D3E}" dt="2023-12-15T22:01:12.131" v="573"/>
          <ac:spMkLst>
            <pc:docMk/>
            <pc:sldMk cId="3907959323" sldId="270"/>
            <ac:spMk id="686" creationId="{00000000-0000-0000-0000-000000000000}"/>
          </ac:spMkLst>
        </pc:spChg>
        <pc:picChg chg="add mod">
          <ac:chgData name="Mandalari, Anna Maria" userId="335782c7-a148-4b99-85ef-c22981510df0" providerId="ADAL" clId="{0352CE47-B24C-784E-AC61-16F90D2D6D3E}" dt="2023-12-15T21:30:50.709" v="24"/>
          <ac:picMkLst>
            <pc:docMk/>
            <pc:sldMk cId="3907959323" sldId="270"/>
            <ac:picMk id="2" creationId="{AF073360-22E3-5852-3808-7D6E2B9E2D92}"/>
          </ac:picMkLst>
        </pc:picChg>
      </pc:sldChg>
      <pc:sldChg chg="addSp delSp modSp">
        <pc:chgData name="Mandalari, Anna Maria" userId="335782c7-a148-4b99-85ef-c22981510df0" providerId="ADAL" clId="{0352CE47-B24C-784E-AC61-16F90D2D6D3E}" dt="2023-12-15T22:01:12.131" v="573"/>
        <pc:sldMkLst>
          <pc:docMk/>
          <pc:sldMk cId="0" sldId="271"/>
        </pc:sldMkLst>
        <pc:spChg chg="del">
          <ac:chgData name="Mandalari, Anna Maria" userId="335782c7-a148-4b99-85ef-c22981510df0" providerId="ADAL" clId="{0352CE47-B24C-784E-AC61-16F90D2D6D3E}" dt="2023-12-15T22:01:12.131" v="573"/>
          <ac:spMkLst>
            <pc:docMk/>
            <pc:sldMk cId="0" sldId="271"/>
            <ac:spMk id="690" creationId="{00000000-0000-0000-0000-000000000000}"/>
          </ac:spMkLst>
        </pc:spChg>
        <pc:picChg chg="add mod">
          <ac:chgData name="Mandalari, Anna Maria" userId="335782c7-a148-4b99-85ef-c22981510df0" providerId="ADAL" clId="{0352CE47-B24C-784E-AC61-16F90D2D6D3E}" dt="2023-12-15T21:30:52.175" v="25"/>
          <ac:picMkLst>
            <pc:docMk/>
            <pc:sldMk cId="0" sldId="271"/>
            <ac:picMk id="2" creationId="{BC901A32-073E-F7B0-97AD-8C1E756B8270}"/>
          </ac:picMkLst>
        </pc:picChg>
      </pc:sldChg>
      <pc:sldChg chg="addSp modSp del">
        <pc:chgData name="Mandalari, Anna Maria" userId="335782c7-a148-4b99-85ef-c22981510df0" providerId="ADAL" clId="{0352CE47-B24C-784E-AC61-16F90D2D6D3E}" dt="2023-12-15T21:30:58.360" v="27" actId="2696"/>
        <pc:sldMkLst>
          <pc:docMk/>
          <pc:sldMk cId="0" sldId="272"/>
        </pc:sldMkLst>
        <pc:picChg chg="add mod">
          <ac:chgData name="Mandalari, Anna Maria" userId="335782c7-a148-4b99-85ef-c22981510df0" providerId="ADAL" clId="{0352CE47-B24C-784E-AC61-16F90D2D6D3E}" dt="2023-12-15T21:30:53.372" v="26"/>
          <ac:picMkLst>
            <pc:docMk/>
            <pc:sldMk cId="0" sldId="272"/>
            <ac:picMk id="2" creationId="{EB690505-72B0-B206-EE88-C869B07CFA3D}"/>
          </ac:picMkLst>
        </pc:picChg>
      </pc:sldChg>
      <pc:sldChg chg="addSp delSp modSp">
        <pc:chgData name="Mandalari, Anna Maria" userId="335782c7-a148-4b99-85ef-c22981510df0" providerId="ADAL" clId="{0352CE47-B24C-784E-AC61-16F90D2D6D3E}" dt="2023-12-15T22:01:12.131" v="573"/>
        <pc:sldMkLst>
          <pc:docMk/>
          <pc:sldMk cId="2740518335" sldId="273"/>
        </pc:sldMkLst>
        <pc:spChg chg="del">
          <ac:chgData name="Mandalari, Anna Maria" userId="335782c7-a148-4b99-85ef-c22981510df0" providerId="ADAL" clId="{0352CE47-B24C-784E-AC61-16F90D2D6D3E}" dt="2023-12-15T22:01:12.131" v="573"/>
          <ac:spMkLst>
            <pc:docMk/>
            <pc:sldMk cId="2740518335" sldId="273"/>
            <ac:spMk id="739" creationId="{00000000-0000-0000-0000-000000000000}"/>
          </ac:spMkLst>
        </pc:spChg>
        <pc:picChg chg="add mod">
          <ac:chgData name="Mandalari, Anna Maria" userId="335782c7-a148-4b99-85ef-c22981510df0" providerId="ADAL" clId="{0352CE47-B24C-784E-AC61-16F90D2D6D3E}" dt="2023-12-15T21:31:00.171" v="28"/>
          <ac:picMkLst>
            <pc:docMk/>
            <pc:sldMk cId="2740518335" sldId="273"/>
            <ac:picMk id="2" creationId="{B1FAB548-6C1D-7C39-2EC3-32BDC91FBE08}"/>
          </ac:picMkLst>
        </pc:picChg>
      </pc:sldChg>
      <pc:sldChg chg="addSp delSp modSp mod">
        <pc:chgData name="Mandalari, Anna Maria" userId="335782c7-a148-4b99-85ef-c22981510df0" providerId="ADAL" clId="{0352CE47-B24C-784E-AC61-16F90D2D6D3E}" dt="2023-12-15T22:01:12.131" v="573"/>
        <pc:sldMkLst>
          <pc:docMk/>
          <pc:sldMk cId="0" sldId="274"/>
        </pc:sldMkLst>
        <pc:spChg chg="mod">
          <ac:chgData name="Mandalari, Anna Maria" userId="335782c7-a148-4b99-85ef-c22981510df0" providerId="ADAL" clId="{0352CE47-B24C-784E-AC61-16F90D2D6D3E}" dt="2023-12-15T21:41:55.364" v="185" actId="27636"/>
          <ac:spMkLst>
            <pc:docMk/>
            <pc:sldMk cId="0" sldId="274"/>
            <ac:spMk id="743" creationId="{00000000-0000-0000-0000-000000000000}"/>
          </ac:spMkLst>
        </pc:spChg>
        <pc:spChg chg="del">
          <ac:chgData name="Mandalari, Anna Maria" userId="335782c7-a148-4b99-85ef-c22981510df0" providerId="ADAL" clId="{0352CE47-B24C-784E-AC61-16F90D2D6D3E}" dt="2023-12-15T22:01:12.131" v="573"/>
          <ac:spMkLst>
            <pc:docMk/>
            <pc:sldMk cId="0" sldId="274"/>
            <ac:spMk id="745" creationId="{00000000-0000-0000-0000-000000000000}"/>
          </ac:spMkLst>
        </pc:spChg>
        <pc:picChg chg="add mod">
          <ac:chgData name="Mandalari, Anna Maria" userId="335782c7-a148-4b99-85ef-c22981510df0" providerId="ADAL" clId="{0352CE47-B24C-784E-AC61-16F90D2D6D3E}" dt="2023-12-15T21:31:01.683" v="29"/>
          <ac:picMkLst>
            <pc:docMk/>
            <pc:sldMk cId="0" sldId="274"/>
            <ac:picMk id="2" creationId="{948F228D-87AC-4E43-3A7C-D40BD86252DB}"/>
          </ac:picMkLst>
        </pc:picChg>
      </pc:sldChg>
      <pc:sldChg chg="addSp delSp modSp">
        <pc:chgData name="Mandalari, Anna Maria" userId="335782c7-a148-4b99-85ef-c22981510df0" providerId="ADAL" clId="{0352CE47-B24C-784E-AC61-16F90D2D6D3E}" dt="2023-12-15T22:01:12.131" v="573"/>
        <pc:sldMkLst>
          <pc:docMk/>
          <pc:sldMk cId="0" sldId="275"/>
        </pc:sldMkLst>
        <pc:spChg chg="del">
          <ac:chgData name="Mandalari, Anna Maria" userId="335782c7-a148-4b99-85ef-c22981510df0" providerId="ADAL" clId="{0352CE47-B24C-784E-AC61-16F90D2D6D3E}" dt="2023-12-15T22:01:12.131" v="573"/>
          <ac:spMkLst>
            <pc:docMk/>
            <pc:sldMk cId="0" sldId="275"/>
            <ac:spMk id="776" creationId="{00000000-0000-0000-0000-000000000000}"/>
          </ac:spMkLst>
        </pc:spChg>
        <pc:picChg chg="add mod">
          <ac:chgData name="Mandalari, Anna Maria" userId="335782c7-a148-4b99-85ef-c22981510df0" providerId="ADAL" clId="{0352CE47-B24C-784E-AC61-16F90D2D6D3E}" dt="2023-12-15T21:31:02.888" v="30"/>
          <ac:picMkLst>
            <pc:docMk/>
            <pc:sldMk cId="0" sldId="275"/>
            <ac:picMk id="2" creationId="{79A7D5BE-E6E7-6CF7-C424-70863122E2E2}"/>
          </ac:picMkLst>
        </pc:picChg>
        <pc:picChg chg="add mod">
          <ac:chgData name="Mandalari, Anna Maria" userId="335782c7-a148-4b99-85ef-c22981510df0" providerId="ADAL" clId="{0352CE47-B24C-784E-AC61-16F90D2D6D3E}" dt="2023-12-15T21:31:03.738" v="31"/>
          <ac:picMkLst>
            <pc:docMk/>
            <pc:sldMk cId="0" sldId="275"/>
            <ac:picMk id="3" creationId="{A42D85EB-AE87-85FA-0398-5D7251047AA4}"/>
          </ac:picMkLst>
        </pc:picChg>
        <pc:picChg chg="add mod">
          <ac:chgData name="Mandalari, Anna Maria" userId="335782c7-a148-4b99-85ef-c22981510df0" providerId="ADAL" clId="{0352CE47-B24C-784E-AC61-16F90D2D6D3E}" dt="2023-12-15T21:31:06.252" v="32"/>
          <ac:picMkLst>
            <pc:docMk/>
            <pc:sldMk cId="0" sldId="275"/>
            <ac:picMk id="4" creationId="{D700D997-5423-0523-C8BF-73A3CF6AA446}"/>
          </ac:picMkLst>
        </pc:picChg>
      </pc:sldChg>
      <pc:sldChg chg="addSp delSp modSp mod">
        <pc:chgData name="Mandalari, Anna Maria" userId="335782c7-a148-4b99-85ef-c22981510df0" providerId="ADAL" clId="{0352CE47-B24C-784E-AC61-16F90D2D6D3E}" dt="2023-12-15T22:01:12.131" v="573"/>
        <pc:sldMkLst>
          <pc:docMk/>
          <pc:sldMk cId="3308751953" sldId="276"/>
        </pc:sldMkLst>
        <pc:spChg chg="mod">
          <ac:chgData name="Mandalari, Anna Maria" userId="335782c7-a148-4b99-85ef-c22981510df0" providerId="ADAL" clId="{0352CE47-B24C-784E-AC61-16F90D2D6D3E}" dt="2023-12-15T21:42:04.262" v="188" actId="1076"/>
          <ac:spMkLst>
            <pc:docMk/>
            <pc:sldMk cId="3308751953" sldId="276"/>
            <ac:spMk id="803" creationId="{00000000-0000-0000-0000-000000000000}"/>
          </ac:spMkLst>
        </pc:spChg>
        <pc:spChg chg="del">
          <ac:chgData name="Mandalari, Anna Maria" userId="335782c7-a148-4b99-85ef-c22981510df0" providerId="ADAL" clId="{0352CE47-B24C-784E-AC61-16F90D2D6D3E}" dt="2023-12-15T22:01:12.131" v="573"/>
          <ac:spMkLst>
            <pc:docMk/>
            <pc:sldMk cId="3308751953" sldId="276"/>
            <ac:spMk id="804" creationId="{00000000-0000-0000-0000-000000000000}"/>
          </ac:spMkLst>
        </pc:spChg>
        <pc:picChg chg="add mod">
          <ac:chgData name="Mandalari, Anna Maria" userId="335782c7-a148-4b99-85ef-c22981510df0" providerId="ADAL" clId="{0352CE47-B24C-784E-AC61-16F90D2D6D3E}" dt="2023-12-15T21:31:14.155" v="33"/>
          <ac:picMkLst>
            <pc:docMk/>
            <pc:sldMk cId="3308751953" sldId="276"/>
            <ac:picMk id="2" creationId="{EB21A3AB-1DFF-AA34-774B-21162DD5CDF1}"/>
          </ac:picMkLst>
        </pc:picChg>
      </pc:sldChg>
      <pc:sldChg chg="addSp delSp modSp mod">
        <pc:chgData name="Mandalari, Anna Maria" userId="335782c7-a148-4b99-85ef-c22981510df0" providerId="ADAL" clId="{0352CE47-B24C-784E-AC61-16F90D2D6D3E}" dt="2023-12-15T22:01:12.131" v="573"/>
        <pc:sldMkLst>
          <pc:docMk/>
          <pc:sldMk cId="2041379220" sldId="277"/>
        </pc:sldMkLst>
        <pc:spChg chg="del">
          <ac:chgData name="Mandalari, Anna Maria" userId="335782c7-a148-4b99-85ef-c22981510df0" providerId="ADAL" clId="{0352CE47-B24C-784E-AC61-16F90D2D6D3E}" dt="2023-12-15T22:01:12.131" v="573"/>
          <ac:spMkLst>
            <pc:docMk/>
            <pc:sldMk cId="2041379220" sldId="277"/>
            <ac:spMk id="821" creationId="{00000000-0000-0000-0000-000000000000}"/>
          </ac:spMkLst>
        </pc:spChg>
        <pc:picChg chg="add mod">
          <ac:chgData name="Mandalari, Anna Maria" userId="335782c7-a148-4b99-85ef-c22981510df0" providerId="ADAL" clId="{0352CE47-B24C-784E-AC61-16F90D2D6D3E}" dt="2023-12-15T21:42:18.690" v="192" actId="1076"/>
          <ac:picMkLst>
            <pc:docMk/>
            <pc:sldMk cId="2041379220" sldId="277"/>
            <ac:picMk id="2" creationId="{4DCBA68B-50AF-9D43-8EAC-55BD8EFA0A5A}"/>
          </ac:picMkLst>
        </pc:picChg>
        <pc:picChg chg="mod">
          <ac:chgData name="Mandalari, Anna Maria" userId="335782c7-a148-4b99-85ef-c22981510df0" providerId="ADAL" clId="{0352CE47-B24C-784E-AC61-16F90D2D6D3E}" dt="2023-12-15T21:42:10.352" v="189" actId="1076"/>
          <ac:picMkLst>
            <pc:docMk/>
            <pc:sldMk cId="2041379220" sldId="277"/>
            <ac:picMk id="855" creationId="{00000000-0000-0000-0000-000000000000}"/>
          </ac:picMkLst>
        </pc:picChg>
        <pc:picChg chg="mod">
          <ac:chgData name="Mandalari, Anna Maria" userId="335782c7-a148-4b99-85ef-c22981510df0" providerId="ADAL" clId="{0352CE47-B24C-784E-AC61-16F90D2D6D3E}" dt="2023-12-15T21:42:14.244" v="191" actId="1076"/>
          <ac:picMkLst>
            <pc:docMk/>
            <pc:sldMk cId="2041379220" sldId="277"/>
            <ac:picMk id="856" creationId="{00000000-0000-0000-0000-000000000000}"/>
          </ac:picMkLst>
        </pc:picChg>
      </pc:sldChg>
      <pc:sldChg chg="addSp delSp modSp">
        <pc:chgData name="Mandalari, Anna Maria" userId="335782c7-a148-4b99-85ef-c22981510df0" providerId="ADAL" clId="{0352CE47-B24C-784E-AC61-16F90D2D6D3E}" dt="2023-12-15T22:01:12.131" v="573"/>
        <pc:sldMkLst>
          <pc:docMk/>
          <pc:sldMk cId="0" sldId="278"/>
        </pc:sldMkLst>
        <pc:spChg chg="del">
          <ac:chgData name="Mandalari, Anna Maria" userId="335782c7-a148-4b99-85ef-c22981510df0" providerId="ADAL" clId="{0352CE47-B24C-784E-AC61-16F90D2D6D3E}" dt="2023-12-15T22:01:12.131" v="573"/>
          <ac:spMkLst>
            <pc:docMk/>
            <pc:sldMk cId="0" sldId="278"/>
            <ac:spMk id="863" creationId="{00000000-0000-0000-0000-000000000000}"/>
          </ac:spMkLst>
        </pc:spChg>
        <pc:picChg chg="add mod">
          <ac:chgData name="Mandalari, Anna Maria" userId="335782c7-a148-4b99-85ef-c22981510df0" providerId="ADAL" clId="{0352CE47-B24C-784E-AC61-16F90D2D6D3E}" dt="2023-12-15T21:31:18.588" v="35"/>
          <ac:picMkLst>
            <pc:docMk/>
            <pc:sldMk cId="0" sldId="278"/>
            <ac:picMk id="2" creationId="{DCB3379C-C1F9-9294-0423-573548BB1584}"/>
          </ac:picMkLst>
        </pc:picChg>
      </pc:sldChg>
      <pc:sldChg chg="addSp delSp modSp">
        <pc:chgData name="Mandalari, Anna Maria" userId="335782c7-a148-4b99-85ef-c22981510df0" providerId="ADAL" clId="{0352CE47-B24C-784E-AC61-16F90D2D6D3E}" dt="2023-12-15T22:01:12.131" v="573"/>
        <pc:sldMkLst>
          <pc:docMk/>
          <pc:sldMk cId="0" sldId="279"/>
        </pc:sldMkLst>
        <pc:spChg chg="del">
          <ac:chgData name="Mandalari, Anna Maria" userId="335782c7-a148-4b99-85ef-c22981510df0" providerId="ADAL" clId="{0352CE47-B24C-784E-AC61-16F90D2D6D3E}" dt="2023-12-15T22:01:12.131" v="573"/>
          <ac:spMkLst>
            <pc:docMk/>
            <pc:sldMk cId="0" sldId="279"/>
            <ac:spMk id="877" creationId="{00000000-0000-0000-0000-000000000000}"/>
          </ac:spMkLst>
        </pc:spChg>
        <pc:picChg chg="add mod">
          <ac:chgData name="Mandalari, Anna Maria" userId="335782c7-a148-4b99-85ef-c22981510df0" providerId="ADAL" clId="{0352CE47-B24C-784E-AC61-16F90D2D6D3E}" dt="2023-12-15T21:31:20.492" v="36"/>
          <ac:picMkLst>
            <pc:docMk/>
            <pc:sldMk cId="0" sldId="279"/>
            <ac:picMk id="2" creationId="{824E5A3B-91FE-CE68-BBD3-603841D86C9B}"/>
          </ac:picMkLst>
        </pc:picChg>
      </pc:sldChg>
      <pc:sldChg chg="addSp delSp modSp">
        <pc:chgData name="Mandalari, Anna Maria" userId="335782c7-a148-4b99-85ef-c22981510df0" providerId="ADAL" clId="{0352CE47-B24C-784E-AC61-16F90D2D6D3E}" dt="2023-12-15T22:01:12.131" v="573"/>
        <pc:sldMkLst>
          <pc:docMk/>
          <pc:sldMk cId="0" sldId="280"/>
        </pc:sldMkLst>
        <pc:spChg chg="del">
          <ac:chgData name="Mandalari, Anna Maria" userId="335782c7-a148-4b99-85ef-c22981510df0" providerId="ADAL" clId="{0352CE47-B24C-784E-AC61-16F90D2D6D3E}" dt="2023-12-15T22:01:12.131" v="573"/>
          <ac:spMkLst>
            <pc:docMk/>
            <pc:sldMk cId="0" sldId="280"/>
            <ac:spMk id="900" creationId="{00000000-0000-0000-0000-000000000000}"/>
          </ac:spMkLst>
        </pc:spChg>
        <pc:picChg chg="add mod">
          <ac:chgData name="Mandalari, Anna Maria" userId="335782c7-a148-4b99-85ef-c22981510df0" providerId="ADAL" clId="{0352CE47-B24C-784E-AC61-16F90D2D6D3E}" dt="2023-12-15T21:31:22.658" v="37"/>
          <ac:picMkLst>
            <pc:docMk/>
            <pc:sldMk cId="0" sldId="280"/>
            <ac:picMk id="2" creationId="{4E349B5B-1044-CD74-106C-EC8EF22AE9EA}"/>
          </ac:picMkLst>
        </pc:picChg>
      </pc:sldChg>
      <pc:sldChg chg="addSp delSp modSp">
        <pc:chgData name="Mandalari, Anna Maria" userId="335782c7-a148-4b99-85ef-c22981510df0" providerId="ADAL" clId="{0352CE47-B24C-784E-AC61-16F90D2D6D3E}" dt="2023-12-15T22:01:12.131" v="573"/>
        <pc:sldMkLst>
          <pc:docMk/>
          <pc:sldMk cId="0" sldId="281"/>
        </pc:sldMkLst>
        <pc:spChg chg="del">
          <ac:chgData name="Mandalari, Anna Maria" userId="335782c7-a148-4b99-85ef-c22981510df0" providerId="ADAL" clId="{0352CE47-B24C-784E-AC61-16F90D2D6D3E}" dt="2023-12-15T22:01:12.131" v="573"/>
          <ac:spMkLst>
            <pc:docMk/>
            <pc:sldMk cId="0" sldId="281"/>
            <ac:spMk id="927" creationId="{00000000-0000-0000-0000-000000000000}"/>
          </ac:spMkLst>
        </pc:spChg>
        <pc:picChg chg="add mod">
          <ac:chgData name="Mandalari, Anna Maria" userId="335782c7-a148-4b99-85ef-c22981510df0" providerId="ADAL" clId="{0352CE47-B24C-784E-AC61-16F90D2D6D3E}" dt="2023-12-15T21:31:24.038" v="38"/>
          <ac:picMkLst>
            <pc:docMk/>
            <pc:sldMk cId="0" sldId="281"/>
            <ac:picMk id="2" creationId="{D96C294C-DB5A-6145-2A6B-5B97E9306E08}"/>
          </ac:picMkLst>
        </pc:picChg>
      </pc:sldChg>
      <pc:sldChg chg="addSp delSp modSp mod">
        <pc:chgData name="Mandalari, Anna Maria" userId="335782c7-a148-4b99-85ef-c22981510df0" providerId="ADAL" clId="{0352CE47-B24C-784E-AC61-16F90D2D6D3E}" dt="2023-12-15T22:01:12.131" v="573"/>
        <pc:sldMkLst>
          <pc:docMk/>
          <pc:sldMk cId="0" sldId="282"/>
        </pc:sldMkLst>
        <pc:spChg chg="mod">
          <ac:chgData name="Mandalari, Anna Maria" userId="335782c7-a148-4b99-85ef-c22981510df0" providerId="ADAL" clId="{0352CE47-B24C-784E-AC61-16F90D2D6D3E}" dt="2023-12-15T21:42:31.366" v="194" actId="27636"/>
          <ac:spMkLst>
            <pc:docMk/>
            <pc:sldMk cId="0" sldId="282"/>
            <ac:spMk id="939" creationId="{00000000-0000-0000-0000-000000000000}"/>
          </ac:spMkLst>
        </pc:spChg>
        <pc:spChg chg="del">
          <ac:chgData name="Mandalari, Anna Maria" userId="335782c7-a148-4b99-85ef-c22981510df0" providerId="ADAL" clId="{0352CE47-B24C-784E-AC61-16F90D2D6D3E}" dt="2023-12-15T22:01:12.131" v="573"/>
          <ac:spMkLst>
            <pc:docMk/>
            <pc:sldMk cId="0" sldId="282"/>
            <ac:spMk id="941" creationId="{00000000-0000-0000-0000-000000000000}"/>
          </ac:spMkLst>
        </pc:spChg>
        <pc:picChg chg="add mod">
          <ac:chgData name="Mandalari, Anna Maria" userId="335782c7-a148-4b99-85ef-c22981510df0" providerId="ADAL" clId="{0352CE47-B24C-784E-AC61-16F90D2D6D3E}" dt="2023-12-15T21:31:25.307" v="39"/>
          <ac:picMkLst>
            <pc:docMk/>
            <pc:sldMk cId="0" sldId="282"/>
            <ac:picMk id="2" creationId="{B0205B76-FB15-2886-F6FA-D6E8612C5AE5}"/>
          </ac:picMkLst>
        </pc:picChg>
      </pc:sldChg>
      <pc:sldChg chg="addSp delSp modSp mod">
        <pc:chgData name="Mandalari, Anna Maria" userId="335782c7-a148-4b99-85ef-c22981510df0" providerId="ADAL" clId="{0352CE47-B24C-784E-AC61-16F90D2D6D3E}" dt="2023-12-15T22:01:12.131" v="573"/>
        <pc:sldMkLst>
          <pc:docMk/>
          <pc:sldMk cId="0" sldId="283"/>
        </pc:sldMkLst>
        <pc:spChg chg="mod">
          <ac:chgData name="Mandalari, Anna Maria" userId="335782c7-a148-4b99-85ef-c22981510df0" providerId="ADAL" clId="{0352CE47-B24C-784E-AC61-16F90D2D6D3E}" dt="2023-12-15T21:42:36.149" v="196" actId="27636"/>
          <ac:spMkLst>
            <pc:docMk/>
            <pc:sldMk cId="0" sldId="283"/>
            <ac:spMk id="948" creationId="{00000000-0000-0000-0000-000000000000}"/>
          </ac:spMkLst>
        </pc:spChg>
        <pc:spChg chg="del">
          <ac:chgData name="Mandalari, Anna Maria" userId="335782c7-a148-4b99-85ef-c22981510df0" providerId="ADAL" clId="{0352CE47-B24C-784E-AC61-16F90D2D6D3E}" dt="2023-12-15T22:01:12.131" v="573"/>
          <ac:spMkLst>
            <pc:docMk/>
            <pc:sldMk cId="0" sldId="283"/>
            <ac:spMk id="949" creationId="{00000000-0000-0000-0000-000000000000}"/>
          </ac:spMkLst>
        </pc:spChg>
        <pc:picChg chg="add mod">
          <ac:chgData name="Mandalari, Anna Maria" userId="335782c7-a148-4b99-85ef-c22981510df0" providerId="ADAL" clId="{0352CE47-B24C-784E-AC61-16F90D2D6D3E}" dt="2023-12-15T21:31:26.716" v="40"/>
          <ac:picMkLst>
            <pc:docMk/>
            <pc:sldMk cId="0" sldId="283"/>
            <ac:picMk id="2" creationId="{D99B9202-0005-3FCA-645E-AE8E8CB1FF39}"/>
          </ac:picMkLst>
        </pc:picChg>
      </pc:sldChg>
      <pc:sldChg chg="addSp delSp modSp mod">
        <pc:chgData name="Mandalari, Anna Maria" userId="335782c7-a148-4b99-85ef-c22981510df0" providerId="ADAL" clId="{0352CE47-B24C-784E-AC61-16F90D2D6D3E}" dt="2023-12-15T22:01:12.131" v="573"/>
        <pc:sldMkLst>
          <pc:docMk/>
          <pc:sldMk cId="0" sldId="284"/>
        </pc:sldMkLst>
        <pc:spChg chg="mod">
          <ac:chgData name="Mandalari, Anna Maria" userId="335782c7-a148-4b99-85ef-c22981510df0" providerId="ADAL" clId="{0352CE47-B24C-784E-AC61-16F90D2D6D3E}" dt="2023-12-15T21:42:40.895" v="198" actId="27636"/>
          <ac:spMkLst>
            <pc:docMk/>
            <pc:sldMk cId="0" sldId="284"/>
            <ac:spMk id="961" creationId="{00000000-0000-0000-0000-000000000000}"/>
          </ac:spMkLst>
        </pc:spChg>
        <pc:spChg chg="del">
          <ac:chgData name="Mandalari, Anna Maria" userId="335782c7-a148-4b99-85ef-c22981510df0" providerId="ADAL" clId="{0352CE47-B24C-784E-AC61-16F90D2D6D3E}" dt="2023-12-15T22:01:12.131" v="573"/>
          <ac:spMkLst>
            <pc:docMk/>
            <pc:sldMk cId="0" sldId="284"/>
            <ac:spMk id="962" creationId="{00000000-0000-0000-0000-000000000000}"/>
          </ac:spMkLst>
        </pc:spChg>
        <pc:picChg chg="add mod">
          <ac:chgData name="Mandalari, Anna Maria" userId="335782c7-a148-4b99-85ef-c22981510df0" providerId="ADAL" clId="{0352CE47-B24C-784E-AC61-16F90D2D6D3E}" dt="2023-12-15T21:31:28.708" v="41"/>
          <ac:picMkLst>
            <pc:docMk/>
            <pc:sldMk cId="0" sldId="284"/>
            <ac:picMk id="2" creationId="{50863BEB-EF32-5E8A-4370-C9EBE72B14A0}"/>
          </ac:picMkLst>
        </pc:picChg>
      </pc:sldChg>
      <pc:sldChg chg="addSp delSp modSp mod">
        <pc:chgData name="Mandalari, Anna Maria" userId="335782c7-a148-4b99-85ef-c22981510df0" providerId="ADAL" clId="{0352CE47-B24C-784E-AC61-16F90D2D6D3E}" dt="2023-12-15T22:01:12.131" v="573"/>
        <pc:sldMkLst>
          <pc:docMk/>
          <pc:sldMk cId="0" sldId="285"/>
        </pc:sldMkLst>
        <pc:spChg chg="mod">
          <ac:chgData name="Mandalari, Anna Maria" userId="335782c7-a148-4b99-85ef-c22981510df0" providerId="ADAL" clId="{0352CE47-B24C-784E-AC61-16F90D2D6D3E}" dt="2023-12-15T21:42:46.876" v="200" actId="27636"/>
          <ac:spMkLst>
            <pc:docMk/>
            <pc:sldMk cId="0" sldId="285"/>
            <ac:spMk id="971" creationId="{00000000-0000-0000-0000-000000000000}"/>
          </ac:spMkLst>
        </pc:spChg>
        <pc:spChg chg="del">
          <ac:chgData name="Mandalari, Anna Maria" userId="335782c7-a148-4b99-85ef-c22981510df0" providerId="ADAL" clId="{0352CE47-B24C-784E-AC61-16F90D2D6D3E}" dt="2023-12-15T22:01:12.131" v="573"/>
          <ac:spMkLst>
            <pc:docMk/>
            <pc:sldMk cId="0" sldId="285"/>
            <ac:spMk id="973" creationId="{00000000-0000-0000-0000-000000000000}"/>
          </ac:spMkLst>
        </pc:spChg>
        <pc:picChg chg="add mod">
          <ac:chgData name="Mandalari, Anna Maria" userId="335782c7-a148-4b99-85ef-c22981510df0" providerId="ADAL" clId="{0352CE47-B24C-784E-AC61-16F90D2D6D3E}" dt="2023-12-15T21:31:30.004" v="42"/>
          <ac:picMkLst>
            <pc:docMk/>
            <pc:sldMk cId="0" sldId="285"/>
            <ac:picMk id="2" creationId="{240A81A7-9DC5-A141-0300-8ACAAAAE3BD2}"/>
          </ac:picMkLst>
        </pc:picChg>
      </pc:sldChg>
      <pc:sldChg chg="addSp delSp modSp mod modShow">
        <pc:chgData name="Mandalari, Anna Maria" userId="335782c7-a148-4b99-85ef-c22981510df0" providerId="ADAL" clId="{0352CE47-B24C-784E-AC61-16F90D2D6D3E}" dt="2023-12-15T22:01:12.131" v="573"/>
        <pc:sldMkLst>
          <pc:docMk/>
          <pc:sldMk cId="0" sldId="286"/>
        </pc:sldMkLst>
        <pc:spChg chg="del">
          <ac:chgData name="Mandalari, Anna Maria" userId="335782c7-a148-4b99-85ef-c22981510df0" providerId="ADAL" clId="{0352CE47-B24C-784E-AC61-16F90D2D6D3E}" dt="2023-12-15T22:01:12.131" v="573"/>
          <ac:spMkLst>
            <pc:docMk/>
            <pc:sldMk cId="0" sldId="286"/>
            <ac:spMk id="981" creationId="{00000000-0000-0000-0000-000000000000}"/>
          </ac:spMkLst>
        </pc:spChg>
        <pc:picChg chg="add mod">
          <ac:chgData name="Mandalari, Anna Maria" userId="335782c7-a148-4b99-85ef-c22981510df0" providerId="ADAL" clId="{0352CE47-B24C-784E-AC61-16F90D2D6D3E}" dt="2023-12-15T21:31:40.568" v="44"/>
          <ac:picMkLst>
            <pc:docMk/>
            <pc:sldMk cId="0" sldId="286"/>
            <ac:picMk id="2" creationId="{FCB69FAB-8812-4838-4CE9-93BD9ABBA592}"/>
          </ac:picMkLst>
        </pc:picChg>
      </pc:sldChg>
      <pc:sldChg chg="del">
        <pc:chgData name="Mandalari, Anna Maria" userId="335782c7-a148-4b99-85ef-c22981510df0" providerId="ADAL" clId="{0352CE47-B24C-784E-AC61-16F90D2D6D3E}" dt="2023-12-15T21:31:42.866" v="45" actId="2696"/>
        <pc:sldMkLst>
          <pc:docMk/>
          <pc:sldMk cId="0" sldId="287"/>
        </pc:sldMkLst>
      </pc:sldChg>
      <pc:sldChg chg="addSp delSp modSp">
        <pc:chgData name="Mandalari, Anna Maria" userId="335782c7-a148-4b99-85ef-c22981510df0" providerId="ADAL" clId="{0352CE47-B24C-784E-AC61-16F90D2D6D3E}" dt="2023-12-15T22:01:12.131" v="573"/>
        <pc:sldMkLst>
          <pc:docMk/>
          <pc:sldMk cId="0" sldId="288"/>
        </pc:sldMkLst>
        <pc:spChg chg="del">
          <ac:chgData name="Mandalari, Anna Maria" userId="335782c7-a148-4b99-85ef-c22981510df0" providerId="ADAL" clId="{0352CE47-B24C-784E-AC61-16F90D2D6D3E}" dt="2023-12-15T22:01:12.131" v="573"/>
          <ac:spMkLst>
            <pc:docMk/>
            <pc:sldMk cId="0" sldId="288"/>
            <ac:spMk id="1004" creationId="{00000000-0000-0000-0000-000000000000}"/>
          </ac:spMkLst>
        </pc:spChg>
        <pc:picChg chg="add mod">
          <ac:chgData name="Mandalari, Anna Maria" userId="335782c7-a148-4b99-85ef-c22981510df0" providerId="ADAL" clId="{0352CE47-B24C-784E-AC61-16F90D2D6D3E}" dt="2023-12-15T21:31:43.800" v="46"/>
          <ac:picMkLst>
            <pc:docMk/>
            <pc:sldMk cId="0" sldId="288"/>
            <ac:picMk id="2" creationId="{D191133D-02D6-8819-3C68-A7D8F3EA711E}"/>
          </ac:picMkLst>
        </pc:picChg>
      </pc:sldChg>
      <pc:sldChg chg="addSp delSp modSp">
        <pc:chgData name="Mandalari, Anna Maria" userId="335782c7-a148-4b99-85ef-c22981510df0" providerId="ADAL" clId="{0352CE47-B24C-784E-AC61-16F90D2D6D3E}" dt="2023-12-15T22:01:12.131" v="573"/>
        <pc:sldMkLst>
          <pc:docMk/>
          <pc:sldMk cId="0" sldId="289"/>
        </pc:sldMkLst>
        <pc:spChg chg="del">
          <ac:chgData name="Mandalari, Anna Maria" userId="335782c7-a148-4b99-85ef-c22981510df0" providerId="ADAL" clId="{0352CE47-B24C-784E-AC61-16F90D2D6D3E}" dt="2023-12-15T22:01:12.131" v="573"/>
          <ac:spMkLst>
            <pc:docMk/>
            <pc:sldMk cId="0" sldId="289"/>
            <ac:spMk id="1012" creationId="{00000000-0000-0000-0000-000000000000}"/>
          </ac:spMkLst>
        </pc:spChg>
        <pc:picChg chg="add mod">
          <ac:chgData name="Mandalari, Anna Maria" userId="335782c7-a148-4b99-85ef-c22981510df0" providerId="ADAL" clId="{0352CE47-B24C-784E-AC61-16F90D2D6D3E}" dt="2023-12-15T21:31:45.289" v="47"/>
          <ac:picMkLst>
            <pc:docMk/>
            <pc:sldMk cId="0" sldId="289"/>
            <ac:picMk id="2" creationId="{501ECC75-9140-79FD-D585-4E4AB5CBC462}"/>
          </ac:picMkLst>
        </pc:picChg>
      </pc:sldChg>
      <pc:sldChg chg="addSp delSp modSp">
        <pc:chgData name="Mandalari, Anna Maria" userId="335782c7-a148-4b99-85ef-c22981510df0" providerId="ADAL" clId="{0352CE47-B24C-784E-AC61-16F90D2D6D3E}" dt="2023-12-15T22:01:12.131" v="573"/>
        <pc:sldMkLst>
          <pc:docMk/>
          <pc:sldMk cId="0" sldId="290"/>
        </pc:sldMkLst>
        <pc:spChg chg="del">
          <ac:chgData name="Mandalari, Anna Maria" userId="335782c7-a148-4b99-85ef-c22981510df0" providerId="ADAL" clId="{0352CE47-B24C-784E-AC61-16F90D2D6D3E}" dt="2023-12-15T22:01:12.131" v="573"/>
          <ac:spMkLst>
            <pc:docMk/>
            <pc:sldMk cId="0" sldId="290"/>
            <ac:spMk id="1024" creationId="{00000000-0000-0000-0000-000000000000}"/>
          </ac:spMkLst>
        </pc:spChg>
        <pc:picChg chg="add mod">
          <ac:chgData name="Mandalari, Anna Maria" userId="335782c7-a148-4b99-85ef-c22981510df0" providerId="ADAL" clId="{0352CE47-B24C-784E-AC61-16F90D2D6D3E}" dt="2023-12-15T21:31:46.548" v="48"/>
          <ac:picMkLst>
            <pc:docMk/>
            <pc:sldMk cId="0" sldId="290"/>
            <ac:picMk id="2" creationId="{E784D1E4-18DA-496D-E399-CD2F64B5C38E}"/>
          </ac:picMkLst>
        </pc:picChg>
      </pc:sldChg>
      <pc:sldChg chg="addSp delSp modSp">
        <pc:chgData name="Mandalari, Anna Maria" userId="335782c7-a148-4b99-85ef-c22981510df0" providerId="ADAL" clId="{0352CE47-B24C-784E-AC61-16F90D2D6D3E}" dt="2023-12-15T22:01:12.131" v="573"/>
        <pc:sldMkLst>
          <pc:docMk/>
          <pc:sldMk cId="0" sldId="291"/>
        </pc:sldMkLst>
        <pc:spChg chg="del">
          <ac:chgData name="Mandalari, Anna Maria" userId="335782c7-a148-4b99-85ef-c22981510df0" providerId="ADAL" clId="{0352CE47-B24C-784E-AC61-16F90D2D6D3E}" dt="2023-12-15T22:01:12.131" v="573"/>
          <ac:spMkLst>
            <pc:docMk/>
            <pc:sldMk cId="0" sldId="291"/>
            <ac:spMk id="1066" creationId="{00000000-0000-0000-0000-000000000000}"/>
          </ac:spMkLst>
        </pc:spChg>
        <pc:picChg chg="add mod">
          <ac:chgData name="Mandalari, Anna Maria" userId="335782c7-a148-4b99-85ef-c22981510df0" providerId="ADAL" clId="{0352CE47-B24C-784E-AC61-16F90D2D6D3E}" dt="2023-12-15T21:31:47.403" v="49"/>
          <ac:picMkLst>
            <pc:docMk/>
            <pc:sldMk cId="0" sldId="291"/>
            <ac:picMk id="2" creationId="{46BFA805-F8C0-0316-CD47-CA14CAAEB363}"/>
          </ac:picMkLst>
        </pc:picChg>
      </pc:sldChg>
      <pc:sldChg chg="addSp delSp modSp">
        <pc:chgData name="Mandalari, Anna Maria" userId="335782c7-a148-4b99-85ef-c22981510df0" providerId="ADAL" clId="{0352CE47-B24C-784E-AC61-16F90D2D6D3E}" dt="2023-12-15T22:01:12.131" v="573"/>
        <pc:sldMkLst>
          <pc:docMk/>
          <pc:sldMk cId="0" sldId="292"/>
        </pc:sldMkLst>
        <pc:spChg chg="del">
          <ac:chgData name="Mandalari, Anna Maria" userId="335782c7-a148-4b99-85ef-c22981510df0" providerId="ADAL" clId="{0352CE47-B24C-784E-AC61-16F90D2D6D3E}" dt="2023-12-15T22:01:12.131" v="573"/>
          <ac:spMkLst>
            <pc:docMk/>
            <pc:sldMk cId="0" sldId="292"/>
            <ac:spMk id="1075" creationId="{00000000-0000-0000-0000-000000000000}"/>
          </ac:spMkLst>
        </pc:spChg>
        <pc:picChg chg="add mod">
          <ac:chgData name="Mandalari, Anna Maria" userId="335782c7-a148-4b99-85ef-c22981510df0" providerId="ADAL" clId="{0352CE47-B24C-784E-AC61-16F90D2D6D3E}" dt="2023-12-15T21:31:49.010" v="50"/>
          <ac:picMkLst>
            <pc:docMk/>
            <pc:sldMk cId="0" sldId="292"/>
            <ac:picMk id="2" creationId="{68957A2E-D72D-E9CB-207E-6AA1F6986779}"/>
          </ac:picMkLst>
        </pc:picChg>
      </pc:sldChg>
      <pc:sldChg chg="addSp delSp modSp">
        <pc:chgData name="Mandalari, Anna Maria" userId="335782c7-a148-4b99-85ef-c22981510df0" providerId="ADAL" clId="{0352CE47-B24C-784E-AC61-16F90D2D6D3E}" dt="2023-12-15T22:01:12.131" v="573"/>
        <pc:sldMkLst>
          <pc:docMk/>
          <pc:sldMk cId="0" sldId="293"/>
        </pc:sldMkLst>
        <pc:spChg chg="del">
          <ac:chgData name="Mandalari, Anna Maria" userId="335782c7-a148-4b99-85ef-c22981510df0" providerId="ADAL" clId="{0352CE47-B24C-784E-AC61-16F90D2D6D3E}" dt="2023-12-15T22:01:12.131" v="573"/>
          <ac:spMkLst>
            <pc:docMk/>
            <pc:sldMk cId="0" sldId="293"/>
            <ac:spMk id="1094" creationId="{00000000-0000-0000-0000-000000000000}"/>
          </ac:spMkLst>
        </pc:spChg>
        <pc:picChg chg="add mod">
          <ac:chgData name="Mandalari, Anna Maria" userId="335782c7-a148-4b99-85ef-c22981510df0" providerId="ADAL" clId="{0352CE47-B24C-784E-AC61-16F90D2D6D3E}" dt="2023-12-15T21:31:50.362" v="51"/>
          <ac:picMkLst>
            <pc:docMk/>
            <pc:sldMk cId="0" sldId="293"/>
            <ac:picMk id="2" creationId="{AD114089-41CD-0658-C0B3-197C6AAC0D8A}"/>
          </ac:picMkLst>
        </pc:picChg>
      </pc:sldChg>
      <pc:sldChg chg="addSp delSp modSp">
        <pc:chgData name="Mandalari, Anna Maria" userId="335782c7-a148-4b99-85ef-c22981510df0" providerId="ADAL" clId="{0352CE47-B24C-784E-AC61-16F90D2D6D3E}" dt="2023-12-15T22:01:12.131" v="573"/>
        <pc:sldMkLst>
          <pc:docMk/>
          <pc:sldMk cId="0" sldId="294"/>
        </pc:sldMkLst>
        <pc:spChg chg="del">
          <ac:chgData name="Mandalari, Anna Maria" userId="335782c7-a148-4b99-85ef-c22981510df0" providerId="ADAL" clId="{0352CE47-B24C-784E-AC61-16F90D2D6D3E}" dt="2023-12-15T22:01:12.131" v="573"/>
          <ac:spMkLst>
            <pc:docMk/>
            <pc:sldMk cId="0" sldId="294"/>
            <ac:spMk id="1102" creationId="{00000000-0000-0000-0000-000000000000}"/>
          </ac:spMkLst>
        </pc:spChg>
        <pc:picChg chg="add mod">
          <ac:chgData name="Mandalari, Anna Maria" userId="335782c7-a148-4b99-85ef-c22981510df0" providerId="ADAL" clId="{0352CE47-B24C-784E-AC61-16F90D2D6D3E}" dt="2023-12-15T21:31:51.590" v="52"/>
          <ac:picMkLst>
            <pc:docMk/>
            <pc:sldMk cId="0" sldId="294"/>
            <ac:picMk id="2" creationId="{6B4843C5-BA35-C36C-20CF-95D3D7306BE7}"/>
          </ac:picMkLst>
        </pc:picChg>
      </pc:sldChg>
      <pc:sldChg chg="addSp delSp modSp">
        <pc:chgData name="Mandalari, Anna Maria" userId="335782c7-a148-4b99-85ef-c22981510df0" providerId="ADAL" clId="{0352CE47-B24C-784E-AC61-16F90D2D6D3E}" dt="2023-12-15T22:01:12.131" v="573"/>
        <pc:sldMkLst>
          <pc:docMk/>
          <pc:sldMk cId="0" sldId="295"/>
        </pc:sldMkLst>
        <pc:spChg chg="del">
          <ac:chgData name="Mandalari, Anna Maria" userId="335782c7-a148-4b99-85ef-c22981510df0" providerId="ADAL" clId="{0352CE47-B24C-784E-AC61-16F90D2D6D3E}" dt="2023-12-15T22:01:12.131" v="573"/>
          <ac:spMkLst>
            <pc:docMk/>
            <pc:sldMk cId="0" sldId="295"/>
            <ac:spMk id="1108" creationId="{00000000-0000-0000-0000-000000000000}"/>
          </ac:spMkLst>
        </pc:spChg>
        <pc:picChg chg="add mod">
          <ac:chgData name="Mandalari, Anna Maria" userId="335782c7-a148-4b99-85ef-c22981510df0" providerId="ADAL" clId="{0352CE47-B24C-784E-AC61-16F90D2D6D3E}" dt="2023-12-15T21:31:52.766" v="53"/>
          <ac:picMkLst>
            <pc:docMk/>
            <pc:sldMk cId="0" sldId="295"/>
            <ac:picMk id="2" creationId="{0E5D91E9-F640-F83B-174E-40C8F0197887}"/>
          </ac:picMkLst>
        </pc:picChg>
      </pc:sldChg>
      <pc:sldChg chg="addSp delSp modSp">
        <pc:chgData name="Mandalari, Anna Maria" userId="335782c7-a148-4b99-85ef-c22981510df0" providerId="ADAL" clId="{0352CE47-B24C-784E-AC61-16F90D2D6D3E}" dt="2023-12-15T22:01:12.131" v="573"/>
        <pc:sldMkLst>
          <pc:docMk/>
          <pc:sldMk cId="0" sldId="296"/>
        </pc:sldMkLst>
        <pc:spChg chg="del">
          <ac:chgData name="Mandalari, Anna Maria" userId="335782c7-a148-4b99-85ef-c22981510df0" providerId="ADAL" clId="{0352CE47-B24C-784E-AC61-16F90D2D6D3E}" dt="2023-12-15T22:01:12.131" v="573"/>
          <ac:spMkLst>
            <pc:docMk/>
            <pc:sldMk cId="0" sldId="296"/>
            <ac:spMk id="1120" creationId="{00000000-0000-0000-0000-000000000000}"/>
          </ac:spMkLst>
        </pc:spChg>
        <pc:picChg chg="add mod">
          <ac:chgData name="Mandalari, Anna Maria" userId="335782c7-a148-4b99-85ef-c22981510df0" providerId="ADAL" clId="{0352CE47-B24C-784E-AC61-16F90D2D6D3E}" dt="2023-12-15T21:31:53.880" v="54"/>
          <ac:picMkLst>
            <pc:docMk/>
            <pc:sldMk cId="0" sldId="296"/>
            <ac:picMk id="2" creationId="{871397DF-0551-A91C-1EB6-8D2BC11B3A48}"/>
          </ac:picMkLst>
        </pc:picChg>
      </pc:sldChg>
      <pc:sldChg chg="addSp delSp modSp">
        <pc:chgData name="Mandalari, Anna Maria" userId="335782c7-a148-4b99-85ef-c22981510df0" providerId="ADAL" clId="{0352CE47-B24C-784E-AC61-16F90D2D6D3E}" dt="2023-12-15T22:01:12.131" v="573"/>
        <pc:sldMkLst>
          <pc:docMk/>
          <pc:sldMk cId="0" sldId="297"/>
        </pc:sldMkLst>
        <pc:spChg chg="del">
          <ac:chgData name="Mandalari, Anna Maria" userId="335782c7-a148-4b99-85ef-c22981510df0" providerId="ADAL" clId="{0352CE47-B24C-784E-AC61-16F90D2D6D3E}" dt="2023-12-15T22:01:12.131" v="573"/>
          <ac:spMkLst>
            <pc:docMk/>
            <pc:sldMk cId="0" sldId="297"/>
            <ac:spMk id="1134" creationId="{00000000-0000-0000-0000-000000000000}"/>
          </ac:spMkLst>
        </pc:spChg>
        <pc:picChg chg="add mod">
          <ac:chgData name="Mandalari, Anna Maria" userId="335782c7-a148-4b99-85ef-c22981510df0" providerId="ADAL" clId="{0352CE47-B24C-784E-AC61-16F90D2D6D3E}" dt="2023-12-15T21:31:55.351" v="55"/>
          <ac:picMkLst>
            <pc:docMk/>
            <pc:sldMk cId="0" sldId="297"/>
            <ac:picMk id="2" creationId="{F5A8FB99-7FB7-D61E-A758-ACA590C947DC}"/>
          </ac:picMkLst>
        </pc:picChg>
      </pc:sldChg>
      <pc:sldChg chg="addSp delSp modSp">
        <pc:chgData name="Mandalari, Anna Maria" userId="335782c7-a148-4b99-85ef-c22981510df0" providerId="ADAL" clId="{0352CE47-B24C-784E-AC61-16F90D2D6D3E}" dt="2023-12-15T22:01:12.131" v="573"/>
        <pc:sldMkLst>
          <pc:docMk/>
          <pc:sldMk cId="0" sldId="298"/>
        </pc:sldMkLst>
        <pc:spChg chg="del">
          <ac:chgData name="Mandalari, Anna Maria" userId="335782c7-a148-4b99-85ef-c22981510df0" providerId="ADAL" clId="{0352CE47-B24C-784E-AC61-16F90D2D6D3E}" dt="2023-12-15T22:01:12.131" v="573"/>
          <ac:spMkLst>
            <pc:docMk/>
            <pc:sldMk cId="0" sldId="298"/>
            <ac:spMk id="1143" creationId="{00000000-0000-0000-0000-000000000000}"/>
          </ac:spMkLst>
        </pc:spChg>
        <pc:picChg chg="add mod">
          <ac:chgData name="Mandalari, Anna Maria" userId="335782c7-a148-4b99-85ef-c22981510df0" providerId="ADAL" clId="{0352CE47-B24C-784E-AC61-16F90D2D6D3E}" dt="2023-12-15T21:31:56.294" v="56"/>
          <ac:picMkLst>
            <pc:docMk/>
            <pc:sldMk cId="0" sldId="298"/>
            <ac:picMk id="2" creationId="{9EAEF946-EDD5-0CEC-0FE8-917619C57FBE}"/>
          </ac:picMkLst>
        </pc:picChg>
      </pc:sldChg>
      <pc:sldChg chg="addSp modSp del">
        <pc:chgData name="Mandalari, Anna Maria" userId="335782c7-a148-4b99-85ef-c22981510df0" providerId="ADAL" clId="{0352CE47-B24C-784E-AC61-16F90D2D6D3E}" dt="2023-12-15T21:31:58.816" v="58" actId="2696"/>
        <pc:sldMkLst>
          <pc:docMk/>
          <pc:sldMk cId="0" sldId="299"/>
        </pc:sldMkLst>
        <pc:picChg chg="add mod">
          <ac:chgData name="Mandalari, Anna Maria" userId="335782c7-a148-4b99-85ef-c22981510df0" providerId="ADAL" clId="{0352CE47-B24C-784E-AC61-16F90D2D6D3E}" dt="2023-12-15T21:31:57.530" v="57"/>
          <ac:picMkLst>
            <pc:docMk/>
            <pc:sldMk cId="0" sldId="299"/>
            <ac:picMk id="2" creationId="{0BDD03E1-8773-10EF-0DA9-9A23B8CA0674}"/>
          </ac:picMkLst>
        </pc:picChg>
      </pc:sldChg>
      <pc:sldChg chg="addSp delSp modSp mod">
        <pc:chgData name="Mandalari, Anna Maria" userId="335782c7-a148-4b99-85ef-c22981510df0" providerId="ADAL" clId="{0352CE47-B24C-784E-AC61-16F90D2D6D3E}" dt="2023-12-15T22:01:12.131" v="573"/>
        <pc:sldMkLst>
          <pc:docMk/>
          <pc:sldMk cId="0" sldId="300"/>
        </pc:sldMkLst>
        <pc:spChg chg="del">
          <ac:chgData name="Mandalari, Anna Maria" userId="335782c7-a148-4b99-85ef-c22981510df0" providerId="ADAL" clId="{0352CE47-B24C-784E-AC61-16F90D2D6D3E}" dt="2023-12-15T22:01:12.131" v="573"/>
          <ac:spMkLst>
            <pc:docMk/>
            <pc:sldMk cId="0" sldId="300"/>
            <ac:spMk id="1174" creationId="{00000000-0000-0000-0000-000000000000}"/>
          </ac:spMkLst>
        </pc:spChg>
        <pc:picChg chg="add mod">
          <ac:chgData name="Mandalari, Anna Maria" userId="335782c7-a148-4b99-85ef-c22981510df0" providerId="ADAL" clId="{0352CE47-B24C-784E-AC61-16F90D2D6D3E}" dt="2023-12-15T21:32:58.676" v="78" actId="1076"/>
          <ac:picMkLst>
            <pc:docMk/>
            <pc:sldMk cId="0" sldId="300"/>
            <ac:picMk id="2" creationId="{D6C60EFD-9F2A-3AE0-38CD-F6CAE2835071}"/>
          </ac:picMkLst>
        </pc:picChg>
      </pc:sldChg>
      <pc:sldChg chg="addSp delSp modSp">
        <pc:chgData name="Mandalari, Anna Maria" userId="335782c7-a148-4b99-85ef-c22981510df0" providerId="ADAL" clId="{0352CE47-B24C-784E-AC61-16F90D2D6D3E}" dt="2023-12-15T22:01:12.131" v="573"/>
        <pc:sldMkLst>
          <pc:docMk/>
          <pc:sldMk cId="0" sldId="301"/>
        </pc:sldMkLst>
        <pc:spChg chg="del">
          <ac:chgData name="Mandalari, Anna Maria" userId="335782c7-a148-4b99-85ef-c22981510df0" providerId="ADAL" clId="{0352CE47-B24C-784E-AC61-16F90D2D6D3E}" dt="2023-12-15T22:01:12.131" v="573"/>
          <ac:spMkLst>
            <pc:docMk/>
            <pc:sldMk cId="0" sldId="301"/>
            <ac:spMk id="1185" creationId="{00000000-0000-0000-0000-000000000000}"/>
          </ac:spMkLst>
        </pc:spChg>
        <pc:picChg chg="add mod">
          <ac:chgData name="Mandalari, Anna Maria" userId="335782c7-a148-4b99-85ef-c22981510df0" providerId="ADAL" clId="{0352CE47-B24C-784E-AC61-16F90D2D6D3E}" dt="2023-12-15T21:33:01.162" v="79"/>
          <ac:picMkLst>
            <pc:docMk/>
            <pc:sldMk cId="0" sldId="301"/>
            <ac:picMk id="2" creationId="{590122CC-40D0-F8E6-74B3-85D013DA4789}"/>
          </ac:picMkLst>
        </pc:picChg>
      </pc:sldChg>
      <pc:sldChg chg="addSp delSp modSp">
        <pc:chgData name="Mandalari, Anna Maria" userId="335782c7-a148-4b99-85ef-c22981510df0" providerId="ADAL" clId="{0352CE47-B24C-784E-AC61-16F90D2D6D3E}" dt="2023-12-15T22:01:12.131" v="573"/>
        <pc:sldMkLst>
          <pc:docMk/>
          <pc:sldMk cId="0" sldId="302"/>
        </pc:sldMkLst>
        <pc:spChg chg="del">
          <ac:chgData name="Mandalari, Anna Maria" userId="335782c7-a148-4b99-85ef-c22981510df0" providerId="ADAL" clId="{0352CE47-B24C-784E-AC61-16F90D2D6D3E}" dt="2023-12-15T22:01:12.131" v="573"/>
          <ac:spMkLst>
            <pc:docMk/>
            <pc:sldMk cId="0" sldId="302"/>
            <ac:spMk id="1191" creationId="{00000000-0000-0000-0000-000000000000}"/>
          </ac:spMkLst>
        </pc:spChg>
        <pc:picChg chg="add mod">
          <ac:chgData name="Mandalari, Anna Maria" userId="335782c7-a148-4b99-85ef-c22981510df0" providerId="ADAL" clId="{0352CE47-B24C-784E-AC61-16F90D2D6D3E}" dt="2023-12-15T21:33:03.252" v="80"/>
          <ac:picMkLst>
            <pc:docMk/>
            <pc:sldMk cId="0" sldId="302"/>
            <ac:picMk id="2" creationId="{4CA9D913-FC51-0F79-B21B-03EB98BCE429}"/>
          </ac:picMkLst>
        </pc:picChg>
      </pc:sldChg>
      <pc:sldChg chg="addSp delSp modSp">
        <pc:chgData name="Mandalari, Anna Maria" userId="335782c7-a148-4b99-85ef-c22981510df0" providerId="ADAL" clId="{0352CE47-B24C-784E-AC61-16F90D2D6D3E}" dt="2023-12-15T22:01:12.131" v="573"/>
        <pc:sldMkLst>
          <pc:docMk/>
          <pc:sldMk cId="0" sldId="303"/>
        </pc:sldMkLst>
        <pc:spChg chg="del">
          <ac:chgData name="Mandalari, Anna Maria" userId="335782c7-a148-4b99-85ef-c22981510df0" providerId="ADAL" clId="{0352CE47-B24C-784E-AC61-16F90D2D6D3E}" dt="2023-12-15T22:01:12.131" v="573"/>
          <ac:spMkLst>
            <pc:docMk/>
            <pc:sldMk cId="0" sldId="303"/>
            <ac:spMk id="1198" creationId="{00000000-0000-0000-0000-000000000000}"/>
          </ac:spMkLst>
        </pc:spChg>
        <pc:picChg chg="add mod">
          <ac:chgData name="Mandalari, Anna Maria" userId="335782c7-a148-4b99-85ef-c22981510df0" providerId="ADAL" clId="{0352CE47-B24C-784E-AC61-16F90D2D6D3E}" dt="2023-12-15T21:33:05.118" v="81"/>
          <ac:picMkLst>
            <pc:docMk/>
            <pc:sldMk cId="0" sldId="303"/>
            <ac:picMk id="2" creationId="{E39AAB5D-C132-9DAF-1722-3D66C2E61462}"/>
          </ac:picMkLst>
        </pc:picChg>
      </pc:sldChg>
      <pc:sldChg chg="addSp delSp modSp">
        <pc:chgData name="Mandalari, Anna Maria" userId="335782c7-a148-4b99-85ef-c22981510df0" providerId="ADAL" clId="{0352CE47-B24C-784E-AC61-16F90D2D6D3E}" dt="2023-12-15T22:01:12.131" v="573"/>
        <pc:sldMkLst>
          <pc:docMk/>
          <pc:sldMk cId="0" sldId="304"/>
        </pc:sldMkLst>
        <pc:spChg chg="del">
          <ac:chgData name="Mandalari, Anna Maria" userId="335782c7-a148-4b99-85ef-c22981510df0" providerId="ADAL" clId="{0352CE47-B24C-784E-AC61-16F90D2D6D3E}" dt="2023-12-15T22:01:12.131" v="573"/>
          <ac:spMkLst>
            <pc:docMk/>
            <pc:sldMk cId="0" sldId="304"/>
            <ac:spMk id="1210" creationId="{00000000-0000-0000-0000-000000000000}"/>
          </ac:spMkLst>
        </pc:spChg>
        <pc:picChg chg="add mod">
          <ac:chgData name="Mandalari, Anna Maria" userId="335782c7-a148-4b99-85ef-c22981510df0" providerId="ADAL" clId="{0352CE47-B24C-784E-AC61-16F90D2D6D3E}" dt="2023-12-15T21:33:06.375" v="82"/>
          <ac:picMkLst>
            <pc:docMk/>
            <pc:sldMk cId="0" sldId="304"/>
            <ac:picMk id="2" creationId="{5087C904-EDD9-21C4-8A8C-7CACF1877F9A}"/>
          </ac:picMkLst>
        </pc:picChg>
      </pc:sldChg>
      <pc:sldChg chg="addSp delSp modSp mod delAnim">
        <pc:chgData name="Mandalari, Anna Maria" userId="335782c7-a148-4b99-85ef-c22981510df0" providerId="ADAL" clId="{0352CE47-B24C-784E-AC61-16F90D2D6D3E}" dt="2023-12-15T22:01:12.131" v="573"/>
        <pc:sldMkLst>
          <pc:docMk/>
          <pc:sldMk cId="0" sldId="305"/>
        </pc:sldMkLst>
        <pc:spChg chg="del">
          <ac:chgData name="Mandalari, Anna Maria" userId="335782c7-a148-4b99-85ef-c22981510df0" providerId="ADAL" clId="{0352CE47-B24C-784E-AC61-16F90D2D6D3E}" dt="2023-12-15T21:52:02.441" v="394" actId="478"/>
          <ac:spMkLst>
            <pc:docMk/>
            <pc:sldMk cId="0" sldId="305"/>
            <ac:spMk id="1214" creationId="{00000000-0000-0000-0000-000000000000}"/>
          </ac:spMkLst>
        </pc:spChg>
        <pc:spChg chg="mod">
          <ac:chgData name="Mandalari, Anna Maria" userId="335782c7-a148-4b99-85ef-c22981510df0" providerId="ADAL" clId="{0352CE47-B24C-784E-AC61-16F90D2D6D3E}" dt="2023-12-15T21:52:00.554" v="393" actId="20577"/>
          <ac:spMkLst>
            <pc:docMk/>
            <pc:sldMk cId="0" sldId="305"/>
            <ac:spMk id="1215" creationId="{00000000-0000-0000-0000-000000000000}"/>
          </ac:spMkLst>
        </pc:spChg>
        <pc:spChg chg="del">
          <ac:chgData name="Mandalari, Anna Maria" userId="335782c7-a148-4b99-85ef-c22981510df0" providerId="ADAL" clId="{0352CE47-B24C-784E-AC61-16F90D2D6D3E}" dt="2023-12-15T22:01:12.131" v="573"/>
          <ac:spMkLst>
            <pc:docMk/>
            <pc:sldMk cId="0" sldId="305"/>
            <ac:spMk id="1218" creationId="{00000000-0000-0000-0000-000000000000}"/>
          </ac:spMkLst>
        </pc:spChg>
        <pc:picChg chg="add mod">
          <ac:chgData name="Mandalari, Anna Maria" userId="335782c7-a148-4b99-85ef-c22981510df0" providerId="ADAL" clId="{0352CE47-B24C-784E-AC61-16F90D2D6D3E}" dt="2023-12-15T21:33:07.694" v="83"/>
          <ac:picMkLst>
            <pc:docMk/>
            <pc:sldMk cId="0" sldId="305"/>
            <ac:picMk id="2" creationId="{5D97CF66-2CFB-E8F5-F353-FAA328DE57DA}"/>
          </ac:picMkLst>
        </pc:picChg>
      </pc:sldChg>
      <pc:sldChg chg="addSp delSp modSp">
        <pc:chgData name="Mandalari, Anna Maria" userId="335782c7-a148-4b99-85ef-c22981510df0" providerId="ADAL" clId="{0352CE47-B24C-784E-AC61-16F90D2D6D3E}" dt="2023-12-15T22:01:12.131" v="573"/>
        <pc:sldMkLst>
          <pc:docMk/>
          <pc:sldMk cId="0" sldId="306"/>
        </pc:sldMkLst>
        <pc:spChg chg="del">
          <ac:chgData name="Mandalari, Anna Maria" userId="335782c7-a148-4b99-85ef-c22981510df0" providerId="ADAL" clId="{0352CE47-B24C-784E-AC61-16F90D2D6D3E}" dt="2023-12-15T22:01:12.131" v="573"/>
          <ac:spMkLst>
            <pc:docMk/>
            <pc:sldMk cId="0" sldId="306"/>
            <ac:spMk id="1223" creationId="{00000000-0000-0000-0000-000000000000}"/>
          </ac:spMkLst>
        </pc:spChg>
        <pc:picChg chg="add mod">
          <ac:chgData name="Mandalari, Anna Maria" userId="335782c7-a148-4b99-85ef-c22981510df0" providerId="ADAL" clId="{0352CE47-B24C-784E-AC61-16F90D2D6D3E}" dt="2023-12-15T21:33:08.965" v="84"/>
          <ac:picMkLst>
            <pc:docMk/>
            <pc:sldMk cId="0" sldId="306"/>
            <ac:picMk id="2" creationId="{9C1F0B42-37D4-D816-B00F-886ECB842666}"/>
          </ac:picMkLst>
        </pc:picChg>
      </pc:sldChg>
      <pc:sldChg chg="addSp modSp add del">
        <pc:chgData name="Mandalari, Anna Maria" userId="335782c7-a148-4b99-85ef-c22981510df0" providerId="ADAL" clId="{0352CE47-B24C-784E-AC61-16F90D2D6D3E}" dt="2023-12-15T21:52:24.233" v="400" actId="2696"/>
        <pc:sldMkLst>
          <pc:docMk/>
          <pc:sldMk cId="0" sldId="307"/>
        </pc:sldMkLst>
        <pc:picChg chg="add mod">
          <ac:chgData name="Mandalari, Anna Maria" userId="335782c7-a148-4b99-85ef-c22981510df0" providerId="ADAL" clId="{0352CE47-B24C-784E-AC61-16F90D2D6D3E}" dt="2023-12-15T21:33:10.434" v="85"/>
          <ac:picMkLst>
            <pc:docMk/>
            <pc:sldMk cId="0" sldId="307"/>
            <ac:picMk id="2" creationId="{6166EFDE-48C4-5069-1B5A-4B31D50484F1}"/>
          </ac:picMkLst>
        </pc:picChg>
      </pc:sldChg>
      <pc:sldChg chg="addSp delSp modSp">
        <pc:chgData name="Mandalari, Anna Maria" userId="335782c7-a148-4b99-85ef-c22981510df0" providerId="ADAL" clId="{0352CE47-B24C-784E-AC61-16F90D2D6D3E}" dt="2023-12-15T22:01:12.131" v="573"/>
        <pc:sldMkLst>
          <pc:docMk/>
          <pc:sldMk cId="0" sldId="308"/>
        </pc:sldMkLst>
        <pc:spChg chg="del">
          <ac:chgData name="Mandalari, Anna Maria" userId="335782c7-a148-4b99-85ef-c22981510df0" providerId="ADAL" clId="{0352CE47-B24C-784E-AC61-16F90D2D6D3E}" dt="2023-12-15T22:01:12.131" v="573"/>
          <ac:spMkLst>
            <pc:docMk/>
            <pc:sldMk cId="0" sldId="308"/>
            <ac:spMk id="1241" creationId="{00000000-0000-0000-0000-000000000000}"/>
          </ac:spMkLst>
        </pc:spChg>
        <pc:picChg chg="add mod">
          <ac:chgData name="Mandalari, Anna Maria" userId="335782c7-a148-4b99-85ef-c22981510df0" providerId="ADAL" clId="{0352CE47-B24C-784E-AC61-16F90D2D6D3E}" dt="2023-12-15T21:33:13.730" v="86"/>
          <ac:picMkLst>
            <pc:docMk/>
            <pc:sldMk cId="0" sldId="308"/>
            <ac:picMk id="2" creationId="{6435CD16-F690-EBED-D0AF-2A2B9EACE997}"/>
          </ac:picMkLst>
        </pc:picChg>
      </pc:sldChg>
      <pc:sldChg chg="addSp delSp modSp">
        <pc:chgData name="Mandalari, Anna Maria" userId="335782c7-a148-4b99-85ef-c22981510df0" providerId="ADAL" clId="{0352CE47-B24C-784E-AC61-16F90D2D6D3E}" dt="2023-12-15T22:01:12.131" v="573"/>
        <pc:sldMkLst>
          <pc:docMk/>
          <pc:sldMk cId="0" sldId="309"/>
        </pc:sldMkLst>
        <pc:spChg chg="del">
          <ac:chgData name="Mandalari, Anna Maria" userId="335782c7-a148-4b99-85ef-c22981510df0" providerId="ADAL" clId="{0352CE47-B24C-784E-AC61-16F90D2D6D3E}" dt="2023-12-15T22:01:12.131" v="573"/>
          <ac:spMkLst>
            <pc:docMk/>
            <pc:sldMk cId="0" sldId="309"/>
            <ac:spMk id="1248" creationId="{00000000-0000-0000-0000-000000000000}"/>
          </ac:spMkLst>
        </pc:spChg>
        <pc:picChg chg="add mod">
          <ac:chgData name="Mandalari, Anna Maria" userId="335782c7-a148-4b99-85ef-c22981510df0" providerId="ADAL" clId="{0352CE47-B24C-784E-AC61-16F90D2D6D3E}" dt="2023-12-15T21:33:15.892" v="87"/>
          <ac:picMkLst>
            <pc:docMk/>
            <pc:sldMk cId="0" sldId="309"/>
            <ac:picMk id="2" creationId="{9B4053F0-DAED-B0B2-F269-5FC3E0D1F87F}"/>
          </ac:picMkLst>
        </pc:picChg>
      </pc:sldChg>
      <pc:sldChg chg="addSp delSp modSp">
        <pc:chgData name="Mandalari, Anna Maria" userId="335782c7-a148-4b99-85ef-c22981510df0" providerId="ADAL" clId="{0352CE47-B24C-784E-AC61-16F90D2D6D3E}" dt="2023-12-15T22:01:12.131" v="573"/>
        <pc:sldMkLst>
          <pc:docMk/>
          <pc:sldMk cId="0" sldId="310"/>
        </pc:sldMkLst>
        <pc:spChg chg="del">
          <ac:chgData name="Mandalari, Anna Maria" userId="335782c7-a148-4b99-85ef-c22981510df0" providerId="ADAL" clId="{0352CE47-B24C-784E-AC61-16F90D2D6D3E}" dt="2023-12-15T22:01:12.131" v="573"/>
          <ac:spMkLst>
            <pc:docMk/>
            <pc:sldMk cId="0" sldId="310"/>
            <ac:spMk id="1252" creationId="{00000000-0000-0000-0000-000000000000}"/>
          </ac:spMkLst>
        </pc:spChg>
        <pc:picChg chg="add mod">
          <ac:chgData name="Mandalari, Anna Maria" userId="335782c7-a148-4b99-85ef-c22981510df0" providerId="ADAL" clId="{0352CE47-B24C-784E-AC61-16F90D2D6D3E}" dt="2023-12-15T21:33:18.851" v="88"/>
          <ac:picMkLst>
            <pc:docMk/>
            <pc:sldMk cId="0" sldId="310"/>
            <ac:picMk id="2" creationId="{442C0865-72E7-50C3-42DF-BFDC8453FA7C}"/>
          </ac:picMkLst>
        </pc:picChg>
      </pc:sldChg>
      <pc:sldChg chg="addSp delSp modSp">
        <pc:chgData name="Mandalari, Anna Maria" userId="335782c7-a148-4b99-85ef-c22981510df0" providerId="ADAL" clId="{0352CE47-B24C-784E-AC61-16F90D2D6D3E}" dt="2023-12-15T22:01:12.131" v="573"/>
        <pc:sldMkLst>
          <pc:docMk/>
          <pc:sldMk cId="0" sldId="311"/>
        </pc:sldMkLst>
        <pc:spChg chg="del">
          <ac:chgData name="Mandalari, Anna Maria" userId="335782c7-a148-4b99-85ef-c22981510df0" providerId="ADAL" clId="{0352CE47-B24C-784E-AC61-16F90D2D6D3E}" dt="2023-12-15T22:01:12.131" v="573"/>
          <ac:spMkLst>
            <pc:docMk/>
            <pc:sldMk cId="0" sldId="311"/>
            <ac:spMk id="1258" creationId="{00000000-0000-0000-0000-000000000000}"/>
          </ac:spMkLst>
        </pc:spChg>
        <pc:picChg chg="add mod">
          <ac:chgData name="Mandalari, Anna Maria" userId="335782c7-a148-4b99-85ef-c22981510df0" providerId="ADAL" clId="{0352CE47-B24C-784E-AC61-16F90D2D6D3E}" dt="2023-12-15T21:33:20.731" v="89"/>
          <ac:picMkLst>
            <pc:docMk/>
            <pc:sldMk cId="0" sldId="311"/>
            <ac:picMk id="2" creationId="{7008EB37-944C-A06B-5AB8-D3F8A2F5154E}"/>
          </ac:picMkLst>
        </pc:picChg>
      </pc:sldChg>
      <pc:sldChg chg="addSp delSp modSp">
        <pc:chgData name="Mandalari, Anna Maria" userId="335782c7-a148-4b99-85ef-c22981510df0" providerId="ADAL" clId="{0352CE47-B24C-784E-AC61-16F90D2D6D3E}" dt="2023-12-15T22:01:12.131" v="573"/>
        <pc:sldMkLst>
          <pc:docMk/>
          <pc:sldMk cId="0" sldId="312"/>
        </pc:sldMkLst>
        <pc:spChg chg="del">
          <ac:chgData name="Mandalari, Anna Maria" userId="335782c7-a148-4b99-85ef-c22981510df0" providerId="ADAL" clId="{0352CE47-B24C-784E-AC61-16F90D2D6D3E}" dt="2023-12-15T22:01:12.131" v="573"/>
          <ac:spMkLst>
            <pc:docMk/>
            <pc:sldMk cId="0" sldId="312"/>
            <ac:spMk id="1264" creationId="{00000000-0000-0000-0000-000000000000}"/>
          </ac:spMkLst>
        </pc:spChg>
        <pc:picChg chg="add mod">
          <ac:chgData name="Mandalari, Anna Maria" userId="335782c7-a148-4b99-85ef-c22981510df0" providerId="ADAL" clId="{0352CE47-B24C-784E-AC61-16F90D2D6D3E}" dt="2023-12-15T21:33:22.063" v="90"/>
          <ac:picMkLst>
            <pc:docMk/>
            <pc:sldMk cId="0" sldId="312"/>
            <ac:picMk id="2" creationId="{150D8352-33CD-FD50-9256-C72DE590E809}"/>
          </ac:picMkLst>
        </pc:picChg>
      </pc:sldChg>
      <pc:sldChg chg="addSp delSp modSp">
        <pc:chgData name="Mandalari, Anna Maria" userId="335782c7-a148-4b99-85ef-c22981510df0" providerId="ADAL" clId="{0352CE47-B24C-784E-AC61-16F90D2D6D3E}" dt="2023-12-15T22:01:12.131" v="573"/>
        <pc:sldMkLst>
          <pc:docMk/>
          <pc:sldMk cId="0" sldId="313"/>
        </pc:sldMkLst>
        <pc:spChg chg="del">
          <ac:chgData name="Mandalari, Anna Maria" userId="335782c7-a148-4b99-85ef-c22981510df0" providerId="ADAL" clId="{0352CE47-B24C-784E-AC61-16F90D2D6D3E}" dt="2023-12-15T22:01:12.131" v="573"/>
          <ac:spMkLst>
            <pc:docMk/>
            <pc:sldMk cId="0" sldId="313"/>
            <ac:spMk id="1269" creationId="{00000000-0000-0000-0000-000000000000}"/>
          </ac:spMkLst>
        </pc:spChg>
        <pc:picChg chg="add mod">
          <ac:chgData name="Mandalari, Anna Maria" userId="335782c7-a148-4b99-85ef-c22981510df0" providerId="ADAL" clId="{0352CE47-B24C-784E-AC61-16F90D2D6D3E}" dt="2023-12-15T21:33:23.304" v="91"/>
          <ac:picMkLst>
            <pc:docMk/>
            <pc:sldMk cId="0" sldId="313"/>
            <ac:picMk id="2" creationId="{9AC14B79-B9EB-EE54-4F89-9E8FEC9F8F2D}"/>
          </ac:picMkLst>
        </pc:picChg>
      </pc:sldChg>
      <pc:sldChg chg="addSp delSp modSp">
        <pc:chgData name="Mandalari, Anna Maria" userId="335782c7-a148-4b99-85ef-c22981510df0" providerId="ADAL" clId="{0352CE47-B24C-784E-AC61-16F90D2D6D3E}" dt="2023-12-15T22:01:12.131" v="573"/>
        <pc:sldMkLst>
          <pc:docMk/>
          <pc:sldMk cId="0" sldId="314"/>
        </pc:sldMkLst>
        <pc:spChg chg="del">
          <ac:chgData name="Mandalari, Anna Maria" userId="335782c7-a148-4b99-85ef-c22981510df0" providerId="ADAL" clId="{0352CE47-B24C-784E-AC61-16F90D2D6D3E}" dt="2023-12-15T22:01:12.131" v="573"/>
          <ac:spMkLst>
            <pc:docMk/>
            <pc:sldMk cId="0" sldId="314"/>
            <ac:spMk id="1275" creationId="{00000000-0000-0000-0000-000000000000}"/>
          </ac:spMkLst>
        </pc:spChg>
        <pc:picChg chg="add mod">
          <ac:chgData name="Mandalari, Anna Maria" userId="335782c7-a148-4b99-85ef-c22981510df0" providerId="ADAL" clId="{0352CE47-B24C-784E-AC61-16F90D2D6D3E}" dt="2023-12-15T21:33:24.958" v="92"/>
          <ac:picMkLst>
            <pc:docMk/>
            <pc:sldMk cId="0" sldId="314"/>
            <ac:picMk id="2" creationId="{37824832-8AF6-B146-FFCD-3FB407DE1542}"/>
          </ac:picMkLst>
        </pc:picChg>
      </pc:sldChg>
      <pc:sldChg chg="addSp delSp modSp">
        <pc:chgData name="Mandalari, Anna Maria" userId="335782c7-a148-4b99-85ef-c22981510df0" providerId="ADAL" clId="{0352CE47-B24C-784E-AC61-16F90D2D6D3E}" dt="2023-12-15T22:01:12.131" v="573"/>
        <pc:sldMkLst>
          <pc:docMk/>
          <pc:sldMk cId="0" sldId="315"/>
        </pc:sldMkLst>
        <pc:spChg chg="del">
          <ac:chgData name="Mandalari, Anna Maria" userId="335782c7-a148-4b99-85ef-c22981510df0" providerId="ADAL" clId="{0352CE47-B24C-784E-AC61-16F90D2D6D3E}" dt="2023-12-15T22:01:12.131" v="573"/>
          <ac:spMkLst>
            <pc:docMk/>
            <pc:sldMk cId="0" sldId="315"/>
            <ac:spMk id="1284" creationId="{00000000-0000-0000-0000-000000000000}"/>
          </ac:spMkLst>
        </pc:spChg>
        <pc:picChg chg="add mod">
          <ac:chgData name="Mandalari, Anna Maria" userId="335782c7-a148-4b99-85ef-c22981510df0" providerId="ADAL" clId="{0352CE47-B24C-784E-AC61-16F90D2D6D3E}" dt="2023-12-15T21:33:26.773" v="93"/>
          <ac:picMkLst>
            <pc:docMk/>
            <pc:sldMk cId="0" sldId="315"/>
            <ac:picMk id="2" creationId="{6CB227F8-8738-5392-4677-844A4C883BE2}"/>
          </ac:picMkLst>
        </pc:picChg>
      </pc:sldChg>
      <pc:sldChg chg="addSp delSp modSp">
        <pc:chgData name="Mandalari, Anna Maria" userId="335782c7-a148-4b99-85ef-c22981510df0" providerId="ADAL" clId="{0352CE47-B24C-784E-AC61-16F90D2D6D3E}" dt="2023-12-15T22:01:12.131" v="573"/>
        <pc:sldMkLst>
          <pc:docMk/>
          <pc:sldMk cId="0" sldId="316"/>
        </pc:sldMkLst>
        <pc:spChg chg="del">
          <ac:chgData name="Mandalari, Anna Maria" userId="335782c7-a148-4b99-85ef-c22981510df0" providerId="ADAL" clId="{0352CE47-B24C-784E-AC61-16F90D2D6D3E}" dt="2023-12-15T22:01:12.131" v="573"/>
          <ac:spMkLst>
            <pc:docMk/>
            <pc:sldMk cId="0" sldId="316"/>
            <ac:spMk id="1290" creationId="{00000000-0000-0000-0000-000000000000}"/>
          </ac:spMkLst>
        </pc:spChg>
        <pc:picChg chg="add mod">
          <ac:chgData name="Mandalari, Anna Maria" userId="335782c7-a148-4b99-85ef-c22981510df0" providerId="ADAL" clId="{0352CE47-B24C-784E-AC61-16F90D2D6D3E}" dt="2023-12-15T21:33:28.768" v="94"/>
          <ac:picMkLst>
            <pc:docMk/>
            <pc:sldMk cId="0" sldId="316"/>
            <ac:picMk id="2" creationId="{E8FCDD45-8C6B-7444-7FEB-3E5E386FDEA8}"/>
          </ac:picMkLst>
        </pc:picChg>
      </pc:sldChg>
      <pc:sldChg chg="addSp delSp modSp">
        <pc:chgData name="Mandalari, Anna Maria" userId="335782c7-a148-4b99-85ef-c22981510df0" providerId="ADAL" clId="{0352CE47-B24C-784E-AC61-16F90D2D6D3E}" dt="2023-12-15T22:01:12.131" v="573"/>
        <pc:sldMkLst>
          <pc:docMk/>
          <pc:sldMk cId="0" sldId="317"/>
        </pc:sldMkLst>
        <pc:spChg chg="del">
          <ac:chgData name="Mandalari, Anna Maria" userId="335782c7-a148-4b99-85ef-c22981510df0" providerId="ADAL" clId="{0352CE47-B24C-784E-AC61-16F90D2D6D3E}" dt="2023-12-15T22:01:12.131" v="573"/>
          <ac:spMkLst>
            <pc:docMk/>
            <pc:sldMk cId="0" sldId="317"/>
            <ac:spMk id="1296" creationId="{00000000-0000-0000-0000-000000000000}"/>
          </ac:spMkLst>
        </pc:spChg>
        <pc:picChg chg="add mod">
          <ac:chgData name="Mandalari, Anna Maria" userId="335782c7-a148-4b99-85ef-c22981510df0" providerId="ADAL" clId="{0352CE47-B24C-784E-AC61-16F90D2D6D3E}" dt="2023-12-15T21:33:30.499" v="95"/>
          <ac:picMkLst>
            <pc:docMk/>
            <pc:sldMk cId="0" sldId="317"/>
            <ac:picMk id="2" creationId="{EB6EC68B-8D55-CE0C-6F91-94757D17A904}"/>
          </ac:picMkLst>
        </pc:picChg>
      </pc:sldChg>
      <pc:sldChg chg="addSp delSp modSp">
        <pc:chgData name="Mandalari, Anna Maria" userId="335782c7-a148-4b99-85ef-c22981510df0" providerId="ADAL" clId="{0352CE47-B24C-784E-AC61-16F90D2D6D3E}" dt="2023-12-15T22:01:12.131" v="573"/>
        <pc:sldMkLst>
          <pc:docMk/>
          <pc:sldMk cId="0" sldId="318"/>
        </pc:sldMkLst>
        <pc:spChg chg="del">
          <ac:chgData name="Mandalari, Anna Maria" userId="335782c7-a148-4b99-85ef-c22981510df0" providerId="ADAL" clId="{0352CE47-B24C-784E-AC61-16F90D2D6D3E}" dt="2023-12-15T22:01:12.131" v="573"/>
          <ac:spMkLst>
            <pc:docMk/>
            <pc:sldMk cId="0" sldId="318"/>
            <ac:spMk id="1301" creationId="{00000000-0000-0000-0000-000000000000}"/>
          </ac:spMkLst>
        </pc:spChg>
        <pc:picChg chg="add mod">
          <ac:chgData name="Mandalari, Anna Maria" userId="335782c7-a148-4b99-85ef-c22981510df0" providerId="ADAL" clId="{0352CE47-B24C-784E-AC61-16F90D2D6D3E}" dt="2023-12-15T21:35:01.625" v="96"/>
          <ac:picMkLst>
            <pc:docMk/>
            <pc:sldMk cId="0" sldId="318"/>
            <ac:picMk id="2" creationId="{79166069-BFA8-9F9E-BEB7-A6996337ED86}"/>
          </ac:picMkLst>
        </pc:picChg>
      </pc:sldChg>
      <pc:sldChg chg="addSp delSp modSp mod">
        <pc:chgData name="Mandalari, Anna Maria" userId="335782c7-a148-4b99-85ef-c22981510df0" providerId="ADAL" clId="{0352CE47-B24C-784E-AC61-16F90D2D6D3E}" dt="2023-12-15T22:01:12.131" v="573"/>
        <pc:sldMkLst>
          <pc:docMk/>
          <pc:sldMk cId="0" sldId="319"/>
        </pc:sldMkLst>
        <pc:spChg chg="mod">
          <ac:chgData name="Mandalari, Anna Maria" userId="335782c7-a148-4b99-85ef-c22981510df0" providerId="ADAL" clId="{0352CE47-B24C-784E-AC61-16F90D2D6D3E}" dt="2023-12-15T21:53:09.823" v="430" actId="27636"/>
          <ac:spMkLst>
            <pc:docMk/>
            <pc:sldMk cId="0" sldId="319"/>
            <ac:spMk id="1306" creationId="{00000000-0000-0000-0000-000000000000}"/>
          </ac:spMkLst>
        </pc:spChg>
        <pc:spChg chg="mod">
          <ac:chgData name="Mandalari, Anna Maria" userId="335782c7-a148-4b99-85ef-c22981510df0" providerId="ADAL" clId="{0352CE47-B24C-784E-AC61-16F90D2D6D3E}" dt="2023-12-15T21:52:54.648" v="428" actId="1036"/>
          <ac:spMkLst>
            <pc:docMk/>
            <pc:sldMk cId="0" sldId="319"/>
            <ac:spMk id="1307" creationId="{00000000-0000-0000-0000-000000000000}"/>
          </ac:spMkLst>
        </pc:spChg>
        <pc:spChg chg="del">
          <ac:chgData name="Mandalari, Anna Maria" userId="335782c7-a148-4b99-85ef-c22981510df0" providerId="ADAL" clId="{0352CE47-B24C-784E-AC61-16F90D2D6D3E}" dt="2023-12-15T22:01:12.131" v="573"/>
          <ac:spMkLst>
            <pc:docMk/>
            <pc:sldMk cId="0" sldId="319"/>
            <ac:spMk id="1308" creationId="{00000000-0000-0000-0000-000000000000}"/>
          </ac:spMkLst>
        </pc:spChg>
        <pc:spChg chg="mod">
          <ac:chgData name="Mandalari, Anna Maria" userId="335782c7-a148-4b99-85ef-c22981510df0" providerId="ADAL" clId="{0352CE47-B24C-784E-AC61-16F90D2D6D3E}" dt="2023-12-15T21:52:50.709" v="424" actId="1036"/>
          <ac:spMkLst>
            <pc:docMk/>
            <pc:sldMk cId="0" sldId="319"/>
            <ac:spMk id="1314" creationId="{00000000-0000-0000-0000-000000000000}"/>
          </ac:spMkLst>
        </pc:spChg>
        <pc:spChg chg="mod">
          <ac:chgData name="Mandalari, Anna Maria" userId="335782c7-a148-4b99-85ef-c22981510df0" providerId="ADAL" clId="{0352CE47-B24C-784E-AC61-16F90D2D6D3E}" dt="2023-12-15T21:52:50.709" v="424" actId="1036"/>
          <ac:spMkLst>
            <pc:docMk/>
            <pc:sldMk cId="0" sldId="319"/>
            <ac:spMk id="1315" creationId="{00000000-0000-0000-0000-000000000000}"/>
          </ac:spMkLst>
        </pc:spChg>
        <pc:picChg chg="add mod">
          <ac:chgData name="Mandalari, Anna Maria" userId="335782c7-a148-4b99-85ef-c22981510df0" providerId="ADAL" clId="{0352CE47-B24C-784E-AC61-16F90D2D6D3E}" dt="2023-12-15T21:35:02.828" v="97"/>
          <ac:picMkLst>
            <pc:docMk/>
            <pc:sldMk cId="0" sldId="319"/>
            <ac:picMk id="2" creationId="{9EBC657F-BDE7-986D-C0EE-976DBFF50DB2}"/>
          </ac:picMkLst>
        </pc:picChg>
        <pc:picChg chg="mod">
          <ac:chgData name="Mandalari, Anna Maria" userId="335782c7-a148-4b99-85ef-c22981510df0" providerId="ADAL" clId="{0352CE47-B24C-784E-AC61-16F90D2D6D3E}" dt="2023-12-15T21:52:50.709" v="424" actId="1036"/>
          <ac:picMkLst>
            <pc:docMk/>
            <pc:sldMk cId="0" sldId="319"/>
            <ac:picMk id="1311" creationId="{00000000-0000-0000-0000-000000000000}"/>
          </ac:picMkLst>
        </pc:picChg>
        <pc:picChg chg="mod">
          <ac:chgData name="Mandalari, Anna Maria" userId="335782c7-a148-4b99-85ef-c22981510df0" providerId="ADAL" clId="{0352CE47-B24C-784E-AC61-16F90D2D6D3E}" dt="2023-12-15T21:52:50.709" v="424" actId="1036"/>
          <ac:picMkLst>
            <pc:docMk/>
            <pc:sldMk cId="0" sldId="319"/>
            <ac:picMk id="1312" creationId="{00000000-0000-0000-0000-000000000000}"/>
          </ac:picMkLst>
        </pc:picChg>
      </pc:sldChg>
      <pc:sldChg chg="addSp delSp modSp">
        <pc:chgData name="Mandalari, Anna Maria" userId="335782c7-a148-4b99-85ef-c22981510df0" providerId="ADAL" clId="{0352CE47-B24C-784E-AC61-16F90D2D6D3E}" dt="2023-12-15T22:01:12.131" v="573"/>
        <pc:sldMkLst>
          <pc:docMk/>
          <pc:sldMk cId="0" sldId="320"/>
        </pc:sldMkLst>
        <pc:spChg chg="del">
          <ac:chgData name="Mandalari, Anna Maria" userId="335782c7-a148-4b99-85ef-c22981510df0" providerId="ADAL" clId="{0352CE47-B24C-784E-AC61-16F90D2D6D3E}" dt="2023-12-15T22:01:12.131" v="573"/>
          <ac:spMkLst>
            <pc:docMk/>
            <pc:sldMk cId="0" sldId="320"/>
            <ac:spMk id="1322" creationId="{00000000-0000-0000-0000-000000000000}"/>
          </ac:spMkLst>
        </pc:spChg>
        <pc:picChg chg="add mod">
          <ac:chgData name="Mandalari, Anna Maria" userId="335782c7-a148-4b99-85ef-c22981510df0" providerId="ADAL" clId="{0352CE47-B24C-784E-AC61-16F90D2D6D3E}" dt="2023-12-15T21:35:04.191" v="98"/>
          <ac:picMkLst>
            <pc:docMk/>
            <pc:sldMk cId="0" sldId="320"/>
            <ac:picMk id="2" creationId="{DE982A47-1497-7B5A-C130-82EF83BDDDE3}"/>
          </ac:picMkLst>
        </pc:picChg>
      </pc:sldChg>
      <pc:sldChg chg="addSp delSp modSp mod">
        <pc:chgData name="Mandalari, Anna Maria" userId="335782c7-a148-4b99-85ef-c22981510df0" providerId="ADAL" clId="{0352CE47-B24C-784E-AC61-16F90D2D6D3E}" dt="2023-12-15T22:01:12.131" v="573"/>
        <pc:sldMkLst>
          <pc:docMk/>
          <pc:sldMk cId="0" sldId="321"/>
        </pc:sldMkLst>
        <pc:spChg chg="mod">
          <ac:chgData name="Mandalari, Anna Maria" userId="335782c7-a148-4b99-85ef-c22981510df0" providerId="ADAL" clId="{0352CE47-B24C-784E-AC61-16F90D2D6D3E}" dt="2023-12-15T21:53:21.114" v="433" actId="1076"/>
          <ac:spMkLst>
            <pc:docMk/>
            <pc:sldMk cId="0" sldId="321"/>
            <ac:spMk id="1327" creationId="{00000000-0000-0000-0000-000000000000}"/>
          </ac:spMkLst>
        </pc:spChg>
        <pc:spChg chg="del">
          <ac:chgData name="Mandalari, Anna Maria" userId="335782c7-a148-4b99-85ef-c22981510df0" providerId="ADAL" clId="{0352CE47-B24C-784E-AC61-16F90D2D6D3E}" dt="2023-12-15T22:01:12.131" v="573"/>
          <ac:spMkLst>
            <pc:docMk/>
            <pc:sldMk cId="0" sldId="321"/>
            <ac:spMk id="1329" creationId="{00000000-0000-0000-0000-000000000000}"/>
          </ac:spMkLst>
        </pc:spChg>
        <pc:picChg chg="add mod">
          <ac:chgData name="Mandalari, Anna Maria" userId="335782c7-a148-4b99-85ef-c22981510df0" providerId="ADAL" clId="{0352CE47-B24C-784E-AC61-16F90D2D6D3E}" dt="2023-12-15T21:35:05.455" v="99"/>
          <ac:picMkLst>
            <pc:docMk/>
            <pc:sldMk cId="0" sldId="321"/>
            <ac:picMk id="2" creationId="{09D03335-8269-9C7C-23D5-E3025CB379C0}"/>
          </ac:picMkLst>
        </pc:picChg>
      </pc:sldChg>
      <pc:sldChg chg="addSp delSp modSp">
        <pc:chgData name="Mandalari, Anna Maria" userId="335782c7-a148-4b99-85ef-c22981510df0" providerId="ADAL" clId="{0352CE47-B24C-784E-AC61-16F90D2D6D3E}" dt="2023-12-15T22:01:12.131" v="573"/>
        <pc:sldMkLst>
          <pc:docMk/>
          <pc:sldMk cId="0" sldId="322"/>
        </pc:sldMkLst>
        <pc:spChg chg="del">
          <ac:chgData name="Mandalari, Anna Maria" userId="335782c7-a148-4b99-85ef-c22981510df0" providerId="ADAL" clId="{0352CE47-B24C-784E-AC61-16F90D2D6D3E}" dt="2023-12-15T22:01:12.131" v="573"/>
          <ac:spMkLst>
            <pc:docMk/>
            <pc:sldMk cId="0" sldId="322"/>
            <ac:spMk id="1336" creationId="{00000000-0000-0000-0000-000000000000}"/>
          </ac:spMkLst>
        </pc:spChg>
        <pc:picChg chg="add mod">
          <ac:chgData name="Mandalari, Anna Maria" userId="335782c7-a148-4b99-85ef-c22981510df0" providerId="ADAL" clId="{0352CE47-B24C-784E-AC61-16F90D2D6D3E}" dt="2023-12-15T21:35:06.822" v="100"/>
          <ac:picMkLst>
            <pc:docMk/>
            <pc:sldMk cId="0" sldId="322"/>
            <ac:picMk id="2" creationId="{5203CCAB-9EA7-F109-CBFB-C8F1004ECB24}"/>
          </ac:picMkLst>
        </pc:picChg>
      </pc:sldChg>
      <pc:sldChg chg="addSp delSp modSp mod modShow">
        <pc:chgData name="Mandalari, Anna Maria" userId="335782c7-a148-4b99-85ef-c22981510df0" providerId="ADAL" clId="{0352CE47-B24C-784E-AC61-16F90D2D6D3E}" dt="2023-12-15T22:01:12.131" v="573"/>
        <pc:sldMkLst>
          <pc:docMk/>
          <pc:sldMk cId="0" sldId="323"/>
        </pc:sldMkLst>
        <pc:spChg chg="mod">
          <ac:chgData name="Mandalari, Anna Maria" userId="335782c7-a148-4b99-85ef-c22981510df0" providerId="ADAL" clId="{0352CE47-B24C-784E-AC61-16F90D2D6D3E}" dt="2023-12-15T21:53:26.555" v="435" actId="27636"/>
          <ac:spMkLst>
            <pc:docMk/>
            <pc:sldMk cId="0" sldId="323"/>
            <ac:spMk id="1339" creationId="{00000000-0000-0000-0000-000000000000}"/>
          </ac:spMkLst>
        </pc:spChg>
        <pc:spChg chg="del">
          <ac:chgData name="Mandalari, Anna Maria" userId="335782c7-a148-4b99-85ef-c22981510df0" providerId="ADAL" clId="{0352CE47-B24C-784E-AC61-16F90D2D6D3E}" dt="2023-12-15T22:01:12.131" v="573"/>
          <ac:spMkLst>
            <pc:docMk/>
            <pc:sldMk cId="0" sldId="323"/>
            <ac:spMk id="1341" creationId="{00000000-0000-0000-0000-000000000000}"/>
          </ac:spMkLst>
        </pc:spChg>
        <pc:picChg chg="add mod">
          <ac:chgData name="Mandalari, Anna Maria" userId="335782c7-a148-4b99-85ef-c22981510df0" providerId="ADAL" clId="{0352CE47-B24C-784E-AC61-16F90D2D6D3E}" dt="2023-12-15T21:35:17.404" v="102"/>
          <ac:picMkLst>
            <pc:docMk/>
            <pc:sldMk cId="0" sldId="323"/>
            <ac:picMk id="2" creationId="{3391F331-499F-E96E-0885-B289650B742F}"/>
          </ac:picMkLst>
        </pc:picChg>
      </pc:sldChg>
      <pc:sldChg chg="addSp delSp modSp mod modShow">
        <pc:chgData name="Mandalari, Anna Maria" userId="335782c7-a148-4b99-85ef-c22981510df0" providerId="ADAL" clId="{0352CE47-B24C-784E-AC61-16F90D2D6D3E}" dt="2023-12-15T22:01:12.131" v="573"/>
        <pc:sldMkLst>
          <pc:docMk/>
          <pc:sldMk cId="0" sldId="324"/>
        </pc:sldMkLst>
        <pc:spChg chg="del">
          <ac:chgData name="Mandalari, Anna Maria" userId="335782c7-a148-4b99-85ef-c22981510df0" providerId="ADAL" clId="{0352CE47-B24C-784E-AC61-16F90D2D6D3E}" dt="2023-12-15T22:01:12.131" v="573"/>
          <ac:spMkLst>
            <pc:docMk/>
            <pc:sldMk cId="0" sldId="324"/>
            <ac:spMk id="1349" creationId="{00000000-0000-0000-0000-000000000000}"/>
          </ac:spMkLst>
        </pc:spChg>
        <pc:picChg chg="add mod">
          <ac:chgData name="Mandalari, Anna Maria" userId="335782c7-a148-4b99-85ef-c22981510df0" providerId="ADAL" clId="{0352CE47-B24C-784E-AC61-16F90D2D6D3E}" dt="2023-12-15T21:35:22.914" v="104"/>
          <ac:picMkLst>
            <pc:docMk/>
            <pc:sldMk cId="0" sldId="324"/>
            <ac:picMk id="2" creationId="{D880E6B4-7709-C398-63F2-B0A93F82E07C}"/>
          </ac:picMkLst>
        </pc:picChg>
      </pc:sldChg>
      <pc:sldChg chg="addSp delSp modSp">
        <pc:chgData name="Mandalari, Anna Maria" userId="335782c7-a148-4b99-85ef-c22981510df0" providerId="ADAL" clId="{0352CE47-B24C-784E-AC61-16F90D2D6D3E}" dt="2023-12-15T22:01:12.131" v="573"/>
        <pc:sldMkLst>
          <pc:docMk/>
          <pc:sldMk cId="0" sldId="325"/>
        </pc:sldMkLst>
        <pc:spChg chg="del">
          <ac:chgData name="Mandalari, Anna Maria" userId="335782c7-a148-4b99-85ef-c22981510df0" providerId="ADAL" clId="{0352CE47-B24C-784E-AC61-16F90D2D6D3E}" dt="2023-12-15T22:01:12.131" v="573"/>
          <ac:spMkLst>
            <pc:docMk/>
            <pc:sldMk cId="0" sldId="325"/>
            <ac:spMk id="1360" creationId="{00000000-0000-0000-0000-000000000000}"/>
          </ac:spMkLst>
        </pc:spChg>
        <pc:picChg chg="add mod">
          <ac:chgData name="Mandalari, Anna Maria" userId="335782c7-a148-4b99-85ef-c22981510df0" providerId="ADAL" clId="{0352CE47-B24C-784E-AC61-16F90D2D6D3E}" dt="2023-12-15T21:35:24.659" v="105"/>
          <ac:picMkLst>
            <pc:docMk/>
            <pc:sldMk cId="0" sldId="325"/>
            <ac:picMk id="2" creationId="{A1C8DF86-2FDF-49B5-72B5-4A35BD5F7B4B}"/>
          </ac:picMkLst>
        </pc:picChg>
      </pc:sldChg>
      <pc:sldChg chg="addSp delSp modSp">
        <pc:chgData name="Mandalari, Anna Maria" userId="335782c7-a148-4b99-85ef-c22981510df0" providerId="ADAL" clId="{0352CE47-B24C-784E-AC61-16F90D2D6D3E}" dt="2023-12-15T22:01:12.131" v="573"/>
        <pc:sldMkLst>
          <pc:docMk/>
          <pc:sldMk cId="0" sldId="326"/>
        </pc:sldMkLst>
        <pc:spChg chg="del">
          <ac:chgData name="Mandalari, Anna Maria" userId="335782c7-a148-4b99-85ef-c22981510df0" providerId="ADAL" clId="{0352CE47-B24C-784E-AC61-16F90D2D6D3E}" dt="2023-12-15T22:01:12.131" v="573"/>
          <ac:spMkLst>
            <pc:docMk/>
            <pc:sldMk cId="0" sldId="326"/>
            <ac:spMk id="1369" creationId="{00000000-0000-0000-0000-000000000000}"/>
          </ac:spMkLst>
        </pc:spChg>
        <pc:picChg chg="add mod">
          <ac:chgData name="Mandalari, Anna Maria" userId="335782c7-a148-4b99-85ef-c22981510df0" providerId="ADAL" clId="{0352CE47-B24C-784E-AC61-16F90D2D6D3E}" dt="2023-12-15T21:35:26.192" v="106"/>
          <ac:picMkLst>
            <pc:docMk/>
            <pc:sldMk cId="0" sldId="326"/>
            <ac:picMk id="2" creationId="{79B98FA9-B1F2-CE00-7CFE-61C595FB8A8F}"/>
          </ac:picMkLst>
        </pc:picChg>
      </pc:sldChg>
      <pc:sldChg chg="addSp delSp modSp">
        <pc:chgData name="Mandalari, Anna Maria" userId="335782c7-a148-4b99-85ef-c22981510df0" providerId="ADAL" clId="{0352CE47-B24C-784E-AC61-16F90D2D6D3E}" dt="2023-12-15T22:01:12.131" v="573"/>
        <pc:sldMkLst>
          <pc:docMk/>
          <pc:sldMk cId="0" sldId="327"/>
        </pc:sldMkLst>
        <pc:spChg chg="del">
          <ac:chgData name="Mandalari, Anna Maria" userId="335782c7-a148-4b99-85ef-c22981510df0" providerId="ADAL" clId="{0352CE47-B24C-784E-AC61-16F90D2D6D3E}" dt="2023-12-15T22:01:12.131" v="573"/>
          <ac:spMkLst>
            <pc:docMk/>
            <pc:sldMk cId="0" sldId="327"/>
            <ac:spMk id="1375" creationId="{00000000-0000-0000-0000-000000000000}"/>
          </ac:spMkLst>
        </pc:spChg>
        <pc:picChg chg="add mod">
          <ac:chgData name="Mandalari, Anna Maria" userId="335782c7-a148-4b99-85ef-c22981510df0" providerId="ADAL" clId="{0352CE47-B24C-784E-AC61-16F90D2D6D3E}" dt="2023-12-15T21:35:27.041" v="107"/>
          <ac:picMkLst>
            <pc:docMk/>
            <pc:sldMk cId="0" sldId="327"/>
            <ac:picMk id="2" creationId="{B5E7C9F1-785C-A650-A839-65519A91EAF1}"/>
          </ac:picMkLst>
        </pc:picChg>
      </pc:sldChg>
      <pc:sldChg chg="addSp modSp mod">
        <pc:chgData name="Mandalari, Anna Maria" userId="335782c7-a148-4b99-85ef-c22981510df0" providerId="ADAL" clId="{0352CE47-B24C-784E-AC61-16F90D2D6D3E}" dt="2023-12-15T21:58:24.424" v="564" actId="14100"/>
        <pc:sldMkLst>
          <pc:docMk/>
          <pc:sldMk cId="0" sldId="328"/>
        </pc:sldMkLst>
        <pc:spChg chg="mod">
          <ac:chgData name="Mandalari, Anna Maria" userId="335782c7-a148-4b99-85ef-c22981510df0" providerId="ADAL" clId="{0352CE47-B24C-784E-AC61-16F90D2D6D3E}" dt="2023-12-15T21:58:24.424" v="564" actId="14100"/>
          <ac:spMkLst>
            <pc:docMk/>
            <pc:sldMk cId="0" sldId="328"/>
            <ac:spMk id="1379" creationId="{00000000-0000-0000-0000-000000000000}"/>
          </ac:spMkLst>
        </pc:spChg>
        <pc:picChg chg="add mod">
          <ac:chgData name="Mandalari, Anna Maria" userId="335782c7-a148-4b99-85ef-c22981510df0" providerId="ADAL" clId="{0352CE47-B24C-784E-AC61-16F90D2D6D3E}" dt="2023-12-15T21:37:30.989" v="164"/>
          <ac:picMkLst>
            <pc:docMk/>
            <pc:sldMk cId="0" sldId="328"/>
            <ac:picMk id="2" creationId="{60ED439E-270D-3CFD-C03C-1C75CF0B4427}"/>
          </ac:picMkLst>
        </pc:picChg>
      </pc:sldChg>
      <pc:sldChg chg="addSp delSp modSp mod">
        <pc:chgData name="Mandalari, Anna Maria" userId="335782c7-a148-4b99-85ef-c22981510df0" providerId="ADAL" clId="{0352CE47-B24C-784E-AC61-16F90D2D6D3E}" dt="2023-12-15T22:01:12.131" v="573"/>
        <pc:sldMkLst>
          <pc:docMk/>
          <pc:sldMk cId="0" sldId="332"/>
        </pc:sldMkLst>
        <pc:spChg chg="mod">
          <ac:chgData name="Mandalari, Anna Maria" userId="335782c7-a148-4b99-85ef-c22981510df0" providerId="ADAL" clId="{0352CE47-B24C-784E-AC61-16F90D2D6D3E}" dt="2023-12-15T21:56:50.477" v="506" actId="1076"/>
          <ac:spMkLst>
            <pc:docMk/>
            <pc:sldMk cId="0" sldId="332"/>
            <ac:spMk id="1404" creationId="{00000000-0000-0000-0000-000000000000}"/>
          </ac:spMkLst>
        </pc:spChg>
        <pc:spChg chg="del mod">
          <ac:chgData name="Mandalari, Anna Maria" userId="335782c7-a148-4b99-85ef-c22981510df0" providerId="ADAL" clId="{0352CE47-B24C-784E-AC61-16F90D2D6D3E}" dt="2023-12-15T22:01:12.131" v="573"/>
          <ac:spMkLst>
            <pc:docMk/>
            <pc:sldMk cId="0" sldId="332"/>
            <ac:spMk id="1405" creationId="{00000000-0000-0000-0000-000000000000}"/>
          </ac:spMkLst>
        </pc:spChg>
        <pc:spChg chg="mod">
          <ac:chgData name="Mandalari, Anna Maria" userId="335782c7-a148-4b99-85ef-c22981510df0" providerId="ADAL" clId="{0352CE47-B24C-784E-AC61-16F90D2D6D3E}" dt="2023-12-15T21:57:51.788" v="556" actId="1036"/>
          <ac:spMkLst>
            <pc:docMk/>
            <pc:sldMk cId="0" sldId="332"/>
            <ac:spMk id="1407" creationId="{00000000-0000-0000-0000-000000000000}"/>
          </ac:spMkLst>
        </pc:spChg>
        <pc:spChg chg="mod">
          <ac:chgData name="Mandalari, Anna Maria" userId="335782c7-a148-4b99-85ef-c22981510df0" providerId="ADAL" clId="{0352CE47-B24C-784E-AC61-16F90D2D6D3E}" dt="2023-12-15T21:57:51.788" v="556" actId="1036"/>
          <ac:spMkLst>
            <pc:docMk/>
            <pc:sldMk cId="0" sldId="332"/>
            <ac:spMk id="1409" creationId="{00000000-0000-0000-0000-000000000000}"/>
          </ac:spMkLst>
        </pc:spChg>
        <pc:spChg chg="mod">
          <ac:chgData name="Mandalari, Anna Maria" userId="335782c7-a148-4b99-85ef-c22981510df0" providerId="ADAL" clId="{0352CE47-B24C-784E-AC61-16F90D2D6D3E}" dt="2023-12-15T21:57:51.788" v="556" actId="1036"/>
          <ac:spMkLst>
            <pc:docMk/>
            <pc:sldMk cId="0" sldId="332"/>
            <ac:spMk id="1410" creationId="{00000000-0000-0000-0000-000000000000}"/>
          </ac:spMkLst>
        </pc:spChg>
        <pc:picChg chg="add mod">
          <ac:chgData name="Mandalari, Anna Maria" userId="335782c7-a148-4b99-85ef-c22981510df0" providerId="ADAL" clId="{0352CE47-B24C-784E-AC61-16F90D2D6D3E}" dt="2023-12-15T21:37:33.890" v="165"/>
          <ac:picMkLst>
            <pc:docMk/>
            <pc:sldMk cId="0" sldId="332"/>
            <ac:picMk id="2" creationId="{3E2590AE-BE1B-42CB-1C1F-9FFD1BD724AB}"/>
          </ac:picMkLst>
        </pc:picChg>
        <pc:picChg chg="mod">
          <ac:chgData name="Mandalari, Anna Maria" userId="335782c7-a148-4b99-85ef-c22981510df0" providerId="ADAL" clId="{0352CE47-B24C-784E-AC61-16F90D2D6D3E}" dt="2023-12-15T21:57:51.788" v="556" actId="1036"/>
          <ac:picMkLst>
            <pc:docMk/>
            <pc:sldMk cId="0" sldId="332"/>
            <ac:picMk id="1406" creationId="{00000000-0000-0000-0000-000000000000}"/>
          </ac:picMkLst>
        </pc:picChg>
        <pc:picChg chg="mod">
          <ac:chgData name="Mandalari, Anna Maria" userId="335782c7-a148-4b99-85ef-c22981510df0" providerId="ADAL" clId="{0352CE47-B24C-784E-AC61-16F90D2D6D3E}" dt="2023-12-15T21:57:51.788" v="556" actId="1036"/>
          <ac:picMkLst>
            <pc:docMk/>
            <pc:sldMk cId="0" sldId="332"/>
            <ac:picMk id="1412" creationId="{00000000-0000-0000-0000-000000000000}"/>
          </ac:picMkLst>
        </pc:picChg>
        <pc:picChg chg="mod">
          <ac:chgData name="Mandalari, Anna Maria" userId="335782c7-a148-4b99-85ef-c22981510df0" providerId="ADAL" clId="{0352CE47-B24C-784E-AC61-16F90D2D6D3E}" dt="2023-12-15T21:57:51.788" v="556" actId="1036"/>
          <ac:picMkLst>
            <pc:docMk/>
            <pc:sldMk cId="0" sldId="332"/>
            <ac:picMk id="1413" creationId="{00000000-0000-0000-0000-000000000000}"/>
          </ac:picMkLst>
        </pc:picChg>
      </pc:sldChg>
      <pc:sldChg chg="addSp delSp modSp mod">
        <pc:chgData name="Mandalari, Anna Maria" userId="335782c7-a148-4b99-85ef-c22981510df0" providerId="ADAL" clId="{0352CE47-B24C-784E-AC61-16F90D2D6D3E}" dt="2023-12-15T22:03:24.543" v="590" actId="478"/>
        <pc:sldMkLst>
          <pc:docMk/>
          <pc:sldMk cId="0" sldId="335"/>
        </pc:sldMkLst>
        <pc:spChg chg="del">
          <ac:chgData name="Mandalari, Anna Maria" userId="335782c7-a148-4b99-85ef-c22981510df0" providerId="ADAL" clId="{0352CE47-B24C-784E-AC61-16F90D2D6D3E}" dt="2023-12-15T22:03:24.543" v="590" actId="478"/>
          <ac:spMkLst>
            <pc:docMk/>
            <pc:sldMk cId="0" sldId="335"/>
            <ac:spMk id="2" creationId="{E018BECB-F13F-8807-DF10-43D0524957B9}"/>
          </ac:spMkLst>
        </pc:spChg>
        <pc:picChg chg="add mod">
          <ac:chgData name="Mandalari, Anna Maria" userId="335782c7-a148-4b99-85ef-c22981510df0" providerId="ADAL" clId="{0352CE47-B24C-784E-AC61-16F90D2D6D3E}" dt="2023-12-15T21:36:32.385" v="141"/>
          <ac:picMkLst>
            <pc:docMk/>
            <pc:sldMk cId="0" sldId="335"/>
            <ac:picMk id="3" creationId="{B52EA735-1404-E08D-B5E2-B6F6A53B4A9A}"/>
          </ac:picMkLst>
        </pc:picChg>
      </pc:sldChg>
      <pc:sldChg chg="addSp delSp modSp mod">
        <pc:chgData name="Mandalari, Anna Maria" userId="335782c7-a148-4b99-85ef-c22981510df0" providerId="ADAL" clId="{0352CE47-B24C-784E-AC61-16F90D2D6D3E}" dt="2023-12-15T22:01:12.131" v="573"/>
        <pc:sldMkLst>
          <pc:docMk/>
          <pc:sldMk cId="3179754276" sldId="337"/>
        </pc:sldMkLst>
        <pc:spChg chg="mod">
          <ac:chgData name="Mandalari, Anna Maria" userId="335782c7-a148-4b99-85ef-c22981510df0" providerId="ADAL" clId="{0352CE47-B24C-784E-AC61-16F90D2D6D3E}" dt="2023-12-15T21:58:04.878" v="560" actId="1076"/>
          <ac:spMkLst>
            <pc:docMk/>
            <pc:sldMk cId="3179754276" sldId="337"/>
            <ac:spMk id="17" creationId="{EC604892-5FC8-B248-B71E-A6BE2A4ACD79}"/>
          </ac:spMkLst>
        </pc:spChg>
        <pc:spChg chg="del">
          <ac:chgData name="Mandalari, Anna Maria" userId="335782c7-a148-4b99-85ef-c22981510df0" providerId="ADAL" clId="{0352CE47-B24C-784E-AC61-16F90D2D6D3E}" dt="2023-12-15T22:01:12.131" v="573"/>
          <ac:spMkLst>
            <pc:docMk/>
            <pc:sldMk cId="3179754276" sldId="337"/>
            <ac:spMk id="1405" creationId="{00000000-0000-0000-0000-000000000000}"/>
          </ac:spMkLst>
        </pc:spChg>
        <pc:picChg chg="add mod">
          <ac:chgData name="Mandalari, Anna Maria" userId="335782c7-a148-4b99-85ef-c22981510df0" providerId="ADAL" clId="{0352CE47-B24C-784E-AC61-16F90D2D6D3E}" dt="2023-12-15T21:37:47.890" v="166"/>
          <ac:picMkLst>
            <pc:docMk/>
            <pc:sldMk cId="3179754276" sldId="337"/>
            <ac:picMk id="2" creationId="{20E7DB0D-4128-0E30-F1FF-2CCA3A7A0237}"/>
          </ac:picMkLst>
        </pc:picChg>
      </pc:sldChg>
      <pc:sldChg chg="addSp delSp modSp">
        <pc:chgData name="Mandalari, Anna Maria" userId="335782c7-a148-4b99-85ef-c22981510df0" providerId="ADAL" clId="{0352CE47-B24C-784E-AC61-16F90D2D6D3E}" dt="2023-12-15T22:01:12.131" v="573"/>
        <pc:sldMkLst>
          <pc:docMk/>
          <pc:sldMk cId="0" sldId="338"/>
        </pc:sldMkLst>
        <pc:spChg chg="del">
          <ac:chgData name="Mandalari, Anna Maria" userId="335782c7-a148-4b99-85ef-c22981510df0" providerId="ADAL" clId="{0352CE47-B24C-784E-AC61-16F90D2D6D3E}" dt="2023-12-15T22:01:12.131" v="573"/>
          <ac:spMkLst>
            <pc:docMk/>
            <pc:sldMk cId="0" sldId="338"/>
            <ac:spMk id="1424" creationId="{00000000-0000-0000-0000-000000000000}"/>
          </ac:spMkLst>
        </pc:spChg>
        <pc:picChg chg="add mod">
          <ac:chgData name="Mandalari, Anna Maria" userId="335782c7-a148-4b99-85ef-c22981510df0" providerId="ADAL" clId="{0352CE47-B24C-784E-AC61-16F90D2D6D3E}" dt="2023-12-15T21:37:50.555" v="167"/>
          <ac:picMkLst>
            <pc:docMk/>
            <pc:sldMk cId="0" sldId="338"/>
            <ac:picMk id="2" creationId="{2CE34EEE-BACB-05E9-533E-B4A2BF0C2F3B}"/>
          </ac:picMkLst>
        </pc:picChg>
      </pc:sldChg>
      <pc:sldChg chg="addSp delSp modSp del mod">
        <pc:chgData name="Mandalari, Anna Maria" userId="335782c7-a148-4b99-85ef-c22981510df0" providerId="ADAL" clId="{0352CE47-B24C-784E-AC61-16F90D2D6D3E}" dt="2023-12-15T22:37:11.459" v="631" actId="2696"/>
        <pc:sldMkLst>
          <pc:docMk/>
          <pc:sldMk cId="547686287" sldId="347"/>
        </pc:sldMkLst>
        <pc:spChg chg="del">
          <ac:chgData name="Mandalari, Anna Maria" userId="335782c7-a148-4b99-85ef-c22981510df0" providerId="ADAL" clId="{0352CE47-B24C-784E-AC61-16F90D2D6D3E}" dt="2023-12-15T22:03:34.765" v="592" actId="478"/>
          <ac:spMkLst>
            <pc:docMk/>
            <pc:sldMk cId="547686287" sldId="347"/>
            <ac:spMk id="2" creationId="{782C6D93-4428-A3BF-5CC4-8FF41641BC42}"/>
          </ac:spMkLst>
        </pc:spChg>
        <pc:spChg chg="mod">
          <ac:chgData name="Mandalari, Anna Maria" userId="335782c7-a148-4b99-85ef-c22981510df0" providerId="ADAL" clId="{0352CE47-B24C-784E-AC61-16F90D2D6D3E}" dt="2023-12-15T22:37:03.585" v="630" actId="21"/>
          <ac:spMkLst>
            <pc:docMk/>
            <pc:sldMk cId="547686287" sldId="347"/>
            <ac:spMk id="8" creationId="{0DACC18F-0443-EE4C-9377-EF7EE0AFF00D}"/>
          </ac:spMkLst>
        </pc:spChg>
        <pc:picChg chg="add mod">
          <ac:chgData name="Mandalari, Anna Maria" userId="335782c7-a148-4b99-85ef-c22981510df0" providerId="ADAL" clId="{0352CE47-B24C-784E-AC61-16F90D2D6D3E}" dt="2023-12-15T21:36:34.964" v="143"/>
          <ac:picMkLst>
            <pc:docMk/>
            <pc:sldMk cId="547686287" sldId="347"/>
            <ac:picMk id="4" creationId="{2D0B9FA5-7B17-D2D5-9509-F31186A9233C}"/>
          </ac:picMkLst>
        </pc:picChg>
      </pc:sldChg>
      <pc:sldChg chg="add">
        <pc:chgData name="Mandalari, Anna Maria" userId="335782c7-a148-4b99-85ef-c22981510df0" providerId="ADAL" clId="{0352CE47-B24C-784E-AC61-16F90D2D6D3E}" dt="2023-12-15T22:37:21.118" v="632"/>
        <pc:sldMkLst>
          <pc:docMk/>
          <pc:sldMk cId="3490259420" sldId="347"/>
        </pc:sldMkLst>
      </pc:sldChg>
      <pc:sldChg chg="addSp delSp modSp del mod">
        <pc:chgData name="Mandalari, Anna Maria" userId="335782c7-a148-4b99-85ef-c22981510df0" providerId="ADAL" clId="{0352CE47-B24C-784E-AC61-16F90D2D6D3E}" dt="2023-12-15T22:37:11.459" v="631" actId="2696"/>
        <pc:sldMkLst>
          <pc:docMk/>
          <pc:sldMk cId="199541058" sldId="348"/>
        </pc:sldMkLst>
        <pc:spChg chg="del">
          <ac:chgData name="Mandalari, Anna Maria" userId="335782c7-a148-4b99-85ef-c22981510df0" providerId="ADAL" clId="{0352CE47-B24C-784E-AC61-16F90D2D6D3E}" dt="2023-12-15T22:03:46.456" v="595" actId="478"/>
          <ac:spMkLst>
            <pc:docMk/>
            <pc:sldMk cId="199541058" sldId="348"/>
            <ac:spMk id="34" creationId="{37AE5643-CF8E-1125-E741-D70AFEEDE669}"/>
          </ac:spMkLst>
        </pc:spChg>
        <pc:spChg chg="del">
          <ac:chgData name="Mandalari, Anna Maria" userId="335782c7-a148-4b99-85ef-c22981510df0" providerId="ADAL" clId="{0352CE47-B24C-784E-AC61-16F90D2D6D3E}" dt="2023-12-15T22:01:12.131" v="573"/>
          <ac:spMkLst>
            <pc:docMk/>
            <pc:sldMk cId="199541058" sldId="348"/>
            <ac:spMk id="36" creationId="{A510B6F5-9E8E-EBB3-E4D6-73195ABAB961}"/>
          </ac:spMkLst>
        </pc:spChg>
        <pc:picChg chg="add mod">
          <ac:chgData name="Mandalari, Anna Maria" userId="335782c7-a148-4b99-85ef-c22981510df0" providerId="ADAL" clId="{0352CE47-B24C-784E-AC61-16F90D2D6D3E}" dt="2023-12-15T21:36:38.641" v="146"/>
          <ac:picMkLst>
            <pc:docMk/>
            <pc:sldMk cId="199541058" sldId="348"/>
            <ac:picMk id="35" creationId="{4016B856-28CB-611A-83AF-F43A7E2F257E}"/>
          </ac:picMkLst>
        </pc:picChg>
      </pc:sldChg>
      <pc:sldChg chg="add">
        <pc:chgData name="Mandalari, Anna Maria" userId="335782c7-a148-4b99-85ef-c22981510df0" providerId="ADAL" clId="{0352CE47-B24C-784E-AC61-16F90D2D6D3E}" dt="2023-12-15T22:37:21.118" v="632"/>
        <pc:sldMkLst>
          <pc:docMk/>
          <pc:sldMk cId="3628070088" sldId="348"/>
        </pc:sldMkLst>
      </pc:sldChg>
      <pc:sldChg chg="addSp delSp modSp mod">
        <pc:chgData name="Mandalari, Anna Maria" userId="335782c7-a148-4b99-85ef-c22981510df0" providerId="ADAL" clId="{0352CE47-B24C-784E-AC61-16F90D2D6D3E}" dt="2023-12-15T22:03:48.480" v="596" actId="478"/>
        <pc:sldMkLst>
          <pc:docMk/>
          <pc:sldMk cId="2291112186" sldId="349"/>
        </pc:sldMkLst>
        <pc:spChg chg="del">
          <ac:chgData name="Mandalari, Anna Maria" userId="335782c7-a148-4b99-85ef-c22981510df0" providerId="ADAL" clId="{0352CE47-B24C-784E-AC61-16F90D2D6D3E}" dt="2023-12-15T22:03:48.480" v="596" actId="478"/>
          <ac:spMkLst>
            <pc:docMk/>
            <pc:sldMk cId="2291112186" sldId="349"/>
            <ac:spMk id="3" creationId="{199447CB-829D-574D-AD18-418DBBCF20ED}"/>
          </ac:spMkLst>
        </pc:spChg>
        <pc:picChg chg="add mod">
          <ac:chgData name="Mandalari, Anna Maria" userId="335782c7-a148-4b99-85ef-c22981510df0" providerId="ADAL" clId="{0352CE47-B24C-784E-AC61-16F90D2D6D3E}" dt="2023-12-15T21:36:39.963" v="147"/>
          <ac:picMkLst>
            <pc:docMk/>
            <pc:sldMk cId="2291112186" sldId="349"/>
            <ac:picMk id="5" creationId="{81DF637B-87C0-B2BD-09D2-880B004D1ADE}"/>
          </ac:picMkLst>
        </pc:picChg>
      </pc:sldChg>
      <pc:sldChg chg="addSp delSp modSp mod">
        <pc:chgData name="Mandalari, Anna Maria" userId="335782c7-a148-4b99-85ef-c22981510df0" providerId="ADAL" clId="{0352CE47-B24C-784E-AC61-16F90D2D6D3E}" dt="2023-12-15T22:03:50.800" v="597" actId="478"/>
        <pc:sldMkLst>
          <pc:docMk/>
          <pc:sldMk cId="768608502" sldId="350"/>
        </pc:sldMkLst>
        <pc:spChg chg="del">
          <ac:chgData name="Mandalari, Anna Maria" userId="335782c7-a148-4b99-85ef-c22981510df0" providerId="ADAL" clId="{0352CE47-B24C-784E-AC61-16F90D2D6D3E}" dt="2023-12-15T22:03:50.800" v="597" actId="478"/>
          <ac:spMkLst>
            <pc:docMk/>
            <pc:sldMk cId="768608502" sldId="350"/>
            <ac:spMk id="2" creationId="{7FCAE877-091A-7FBF-F2AB-223847C10523}"/>
          </ac:spMkLst>
        </pc:spChg>
        <pc:picChg chg="add mod">
          <ac:chgData name="Mandalari, Anna Maria" userId="335782c7-a148-4b99-85ef-c22981510df0" providerId="ADAL" clId="{0352CE47-B24C-784E-AC61-16F90D2D6D3E}" dt="2023-12-15T21:36:41.140" v="148"/>
          <ac:picMkLst>
            <pc:docMk/>
            <pc:sldMk cId="768608502" sldId="350"/>
            <ac:picMk id="3" creationId="{C65726EB-C28D-2146-2E16-4D016C75468B}"/>
          </ac:picMkLst>
        </pc:picChg>
        <pc:picChg chg="mod">
          <ac:chgData name="Mandalari, Anna Maria" userId="335782c7-a148-4b99-85ef-c22981510df0" providerId="ADAL" clId="{0352CE47-B24C-784E-AC61-16F90D2D6D3E}" dt="2023-12-15T21:54:44.402" v="480" actId="1036"/>
          <ac:picMkLst>
            <pc:docMk/>
            <pc:sldMk cId="768608502" sldId="350"/>
            <ac:picMk id="6" creationId="{D81C0C9D-C24A-A285-C817-C132023B1E49}"/>
          </ac:picMkLst>
        </pc:picChg>
      </pc:sldChg>
      <pc:sldChg chg="addSp delSp modSp mod">
        <pc:chgData name="Mandalari, Anna Maria" userId="335782c7-a148-4b99-85ef-c22981510df0" providerId="ADAL" clId="{0352CE47-B24C-784E-AC61-16F90D2D6D3E}" dt="2023-12-15T22:03:54.560" v="598" actId="478"/>
        <pc:sldMkLst>
          <pc:docMk/>
          <pc:sldMk cId="42847024" sldId="351"/>
        </pc:sldMkLst>
        <pc:spChg chg="del">
          <ac:chgData name="Mandalari, Anna Maria" userId="335782c7-a148-4b99-85ef-c22981510df0" providerId="ADAL" clId="{0352CE47-B24C-784E-AC61-16F90D2D6D3E}" dt="2023-12-15T22:03:54.560" v="598" actId="478"/>
          <ac:spMkLst>
            <pc:docMk/>
            <pc:sldMk cId="42847024" sldId="351"/>
            <ac:spMk id="2" creationId="{7C3BE4B7-7AA3-3DB5-B711-19B3FE1FD89F}"/>
          </ac:spMkLst>
        </pc:spChg>
        <pc:picChg chg="add mod">
          <ac:chgData name="Mandalari, Anna Maria" userId="335782c7-a148-4b99-85ef-c22981510df0" providerId="ADAL" clId="{0352CE47-B24C-784E-AC61-16F90D2D6D3E}" dt="2023-12-15T21:36:42.203" v="149"/>
          <ac:picMkLst>
            <pc:docMk/>
            <pc:sldMk cId="42847024" sldId="351"/>
            <ac:picMk id="4" creationId="{DF79FB66-EF25-D390-349E-670CA8EB0A57}"/>
          </ac:picMkLst>
        </pc:picChg>
      </pc:sldChg>
      <pc:sldChg chg="addSp delSp modSp mod">
        <pc:chgData name="Mandalari, Anna Maria" userId="335782c7-a148-4b99-85ef-c22981510df0" providerId="ADAL" clId="{0352CE47-B24C-784E-AC61-16F90D2D6D3E}" dt="2023-12-15T22:03:56.712" v="599" actId="478"/>
        <pc:sldMkLst>
          <pc:docMk/>
          <pc:sldMk cId="1191740595" sldId="352"/>
        </pc:sldMkLst>
        <pc:spChg chg="del">
          <ac:chgData name="Mandalari, Anna Maria" userId="335782c7-a148-4b99-85ef-c22981510df0" providerId="ADAL" clId="{0352CE47-B24C-784E-AC61-16F90D2D6D3E}" dt="2023-12-15T22:03:56.712" v="599" actId="478"/>
          <ac:spMkLst>
            <pc:docMk/>
            <pc:sldMk cId="1191740595" sldId="352"/>
            <ac:spMk id="2" creationId="{BE35925C-A220-48BA-C107-D81267EA6D31}"/>
          </ac:spMkLst>
        </pc:spChg>
        <pc:spChg chg="del">
          <ac:chgData name="Mandalari, Anna Maria" userId="335782c7-a148-4b99-85ef-c22981510df0" providerId="ADAL" clId="{0352CE47-B24C-784E-AC61-16F90D2D6D3E}" dt="2023-12-15T22:01:12.131" v="573"/>
          <ac:spMkLst>
            <pc:docMk/>
            <pc:sldMk cId="1191740595" sldId="352"/>
            <ac:spMk id="1419" creationId="{00000000-0000-0000-0000-000000000000}"/>
          </ac:spMkLst>
        </pc:spChg>
        <pc:picChg chg="add mod">
          <ac:chgData name="Mandalari, Anna Maria" userId="335782c7-a148-4b99-85ef-c22981510df0" providerId="ADAL" clId="{0352CE47-B24C-784E-AC61-16F90D2D6D3E}" dt="2023-12-15T21:36:43.882" v="150"/>
          <ac:picMkLst>
            <pc:docMk/>
            <pc:sldMk cId="1191740595" sldId="352"/>
            <ac:picMk id="3" creationId="{92052F75-5E25-F787-6C83-683343677176}"/>
          </ac:picMkLst>
        </pc:picChg>
      </pc:sldChg>
      <pc:sldChg chg="addSp modSp del">
        <pc:chgData name="Mandalari, Anna Maria" userId="335782c7-a148-4b99-85ef-c22981510df0" providerId="ADAL" clId="{0352CE47-B24C-784E-AC61-16F90D2D6D3E}" dt="2023-12-15T21:43:31.028" v="201" actId="2696"/>
        <pc:sldMkLst>
          <pc:docMk/>
          <pc:sldMk cId="240769151" sldId="358"/>
        </pc:sldMkLst>
        <pc:picChg chg="add mod">
          <ac:chgData name="Mandalari, Anna Maria" userId="335782c7-a148-4b99-85ef-c22981510df0" providerId="ADAL" clId="{0352CE47-B24C-784E-AC61-16F90D2D6D3E}" dt="2023-12-15T21:35:54.179" v="121"/>
          <ac:picMkLst>
            <pc:docMk/>
            <pc:sldMk cId="240769151" sldId="358"/>
            <ac:picMk id="4" creationId="{DC46F084-7570-64E7-42AC-CD0FACC01410}"/>
          </ac:picMkLst>
        </pc:picChg>
      </pc:sldChg>
      <pc:sldChg chg="delSp modSp add mod">
        <pc:chgData name="Mandalari, Anna Maria" userId="335782c7-a148-4b99-85ef-c22981510df0" providerId="ADAL" clId="{0352CE47-B24C-784E-AC61-16F90D2D6D3E}" dt="2023-12-15T22:01:12.131" v="573"/>
        <pc:sldMkLst>
          <pc:docMk/>
          <pc:sldMk cId="2498209839" sldId="358"/>
        </pc:sldMkLst>
        <pc:spChg chg="mod">
          <ac:chgData name="Mandalari, Anna Maria" userId="335782c7-a148-4b99-85ef-c22981510df0" providerId="ADAL" clId="{0352CE47-B24C-784E-AC61-16F90D2D6D3E}" dt="2023-12-15T21:44:06.111" v="217" actId="113"/>
          <ac:spMkLst>
            <pc:docMk/>
            <pc:sldMk cId="2498209839" sldId="358"/>
            <ac:spMk id="2" creationId="{C9A428ED-E8E6-4EBE-8C7C-8E6E2E5012C8}"/>
          </ac:spMkLst>
        </pc:spChg>
        <pc:spChg chg="del">
          <ac:chgData name="Mandalari, Anna Maria" userId="335782c7-a148-4b99-85ef-c22981510df0" providerId="ADAL" clId="{0352CE47-B24C-784E-AC61-16F90D2D6D3E}" dt="2023-12-15T22:01:12.131" v="573"/>
          <ac:spMkLst>
            <pc:docMk/>
            <pc:sldMk cId="2498209839" sldId="358"/>
            <ac:spMk id="3" creationId="{B79F4F6B-299B-431B-AD93-01AF893D8C92}"/>
          </ac:spMkLst>
        </pc:spChg>
        <pc:spChg chg="mod">
          <ac:chgData name="Mandalari, Anna Maria" userId="335782c7-a148-4b99-85ef-c22981510df0" providerId="ADAL" clId="{0352CE47-B24C-784E-AC61-16F90D2D6D3E}" dt="2023-12-15T21:51:01.157" v="359" actId="108"/>
          <ac:spMkLst>
            <pc:docMk/>
            <pc:sldMk cId="2498209839" sldId="358"/>
            <ac:spMk id="5" creationId="{A96AA788-5F14-43DB-B035-1BC6DA150990}"/>
          </ac:spMkLst>
        </pc:spChg>
        <pc:spChg chg="mod">
          <ac:chgData name="Mandalari, Anna Maria" userId="335782c7-a148-4b99-85ef-c22981510df0" providerId="ADAL" clId="{0352CE47-B24C-784E-AC61-16F90D2D6D3E}" dt="2023-12-15T21:51:18.845" v="363" actId="108"/>
          <ac:spMkLst>
            <pc:docMk/>
            <pc:sldMk cId="2498209839" sldId="358"/>
            <ac:spMk id="6" creationId="{CE675343-79F8-46AA-B56E-932984AB75EE}"/>
          </ac:spMkLst>
        </pc:spChg>
        <pc:spChg chg="mod">
          <ac:chgData name="Mandalari, Anna Maria" userId="335782c7-a148-4b99-85ef-c22981510df0" providerId="ADAL" clId="{0352CE47-B24C-784E-AC61-16F90D2D6D3E}" dt="2023-12-15T21:51:01.157" v="359" actId="108"/>
          <ac:spMkLst>
            <pc:docMk/>
            <pc:sldMk cId="2498209839" sldId="358"/>
            <ac:spMk id="7" creationId="{1806F98B-6BF9-4D0F-B7E7-561F064602FD}"/>
          </ac:spMkLst>
        </pc:spChg>
        <pc:spChg chg="mod">
          <ac:chgData name="Mandalari, Anna Maria" userId="335782c7-a148-4b99-85ef-c22981510df0" providerId="ADAL" clId="{0352CE47-B24C-784E-AC61-16F90D2D6D3E}" dt="2023-12-15T21:51:08.254" v="360" actId="108"/>
          <ac:spMkLst>
            <pc:docMk/>
            <pc:sldMk cId="2498209839" sldId="358"/>
            <ac:spMk id="9" creationId="{2F0A8A16-8E92-40C1-913D-8CB3B9C1DDAF}"/>
          </ac:spMkLst>
        </pc:spChg>
        <pc:spChg chg="mod">
          <ac:chgData name="Mandalari, Anna Maria" userId="335782c7-a148-4b99-85ef-c22981510df0" providerId="ADAL" clId="{0352CE47-B24C-784E-AC61-16F90D2D6D3E}" dt="2023-12-15T21:51:14.563" v="362" actId="108"/>
          <ac:spMkLst>
            <pc:docMk/>
            <pc:sldMk cId="2498209839" sldId="358"/>
            <ac:spMk id="11" creationId="{3BF93F76-B979-4659-9F60-ADD378371A4D}"/>
          </ac:spMkLst>
        </pc:spChg>
        <pc:spChg chg="mod">
          <ac:chgData name="Mandalari, Anna Maria" userId="335782c7-a148-4b99-85ef-c22981510df0" providerId="ADAL" clId="{0352CE47-B24C-784E-AC61-16F90D2D6D3E}" dt="2023-12-15T21:51:23.588" v="365" actId="27636"/>
          <ac:spMkLst>
            <pc:docMk/>
            <pc:sldMk cId="2498209839" sldId="358"/>
            <ac:spMk id="12" creationId="{179E7FC2-4098-49F6-8F55-7D42A85A40B6}"/>
          </ac:spMkLst>
        </pc:spChg>
        <pc:picChg chg="mod">
          <ac:chgData name="Mandalari, Anna Maria" userId="335782c7-a148-4b99-85ef-c22981510df0" providerId="ADAL" clId="{0352CE47-B24C-784E-AC61-16F90D2D6D3E}" dt="2023-12-15T21:51:10.662" v="361" actId="108"/>
          <ac:picMkLst>
            <pc:docMk/>
            <pc:sldMk cId="2498209839" sldId="358"/>
            <ac:picMk id="17" creationId="{8C414C45-0A53-3F4D-BB01-41B7F878324A}"/>
          </ac:picMkLst>
        </pc:picChg>
        <pc:picChg chg="mod">
          <ac:chgData name="Mandalari, Anna Maria" userId="335782c7-a148-4b99-85ef-c22981510df0" providerId="ADAL" clId="{0352CE47-B24C-784E-AC61-16F90D2D6D3E}" dt="2023-12-15T21:50:55.126" v="358" actId="1038"/>
          <ac:picMkLst>
            <pc:docMk/>
            <pc:sldMk cId="2498209839" sldId="358"/>
            <ac:picMk id="24" creationId="{612F82DF-DC4C-5D46-9EFA-CC0FFC0851FE}"/>
          </ac:picMkLst>
        </pc:picChg>
        <pc:picChg chg="mod">
          <ac:chgData name="Mandalari, Anna Maria" userId="335782c7-a148-4b99-85ef-c22981510df0" providerId="ADAL" clId="{0352CE47-B24C-784E-AC61-16F90D2D6D3E}" dt="2023-12-15T21:50:55.126" v="358" actId="1038"/>
          <ac:picMkLst>
            <pc:docMk/>
            <pc:sldMk cId="2498209839" sldId="358"/>
            <ac:picMk id="27" creationId="{40758B9A-3F32-2C4F-995D-742FA9F91510}"/>
          </ac:picMkLst>
        </pc:picChg>
        <pc:picChg chg="mod">
          <ac:chgData name="Mandalari, Anna Maria" userId="335782c7-a148-4b99-85ef-c22981510df0" providerId="ADAL" clId="{0352CE47-B24C-784E-AC61-16F90D2D6D3E}" dt="2023-12-15T21:50:55.126" v="358" actId="1038"/>
          <ac:picMkLst>
            <pc:docMk/>
            <pc:sldMk cId="2498209839" sldId="358"/>
            <ac:picMk id="32" creationId="{41CFA889-4903-614D-BBF8-53114F1567D7}"/>
          </ac:picMkLst>
        </pc:picChg>
      </pc:sldChg>
      <pc:sldChg chg="addSp modSp del">
        <pc:chgData name="Mandalari, Anna Maria" userId="335782c7-a148-4b99-85ef-c22981510df0" providerId="ADAL" clId="{0352CE47-B24C-784E-AC61-16F90D2D6D3E}" dt="2023-12-15T21:43:31.028" v="201" actId="2696"/>
        <pc:sldMkLst>
          <pc:docMk/>
          <pc:sldMk cId="2059360292" sldId="359"/>
        </pc:sldMkLst>
        <pc:picChg chg="add mod">
          <ac:chgData name="Mandalari, Anna Maria" userId="335782c7-a148-4b99-85ef-c22981510df0" providerId="ADAL" clId="{0352CE47-B24C-784E-AC61-16F90D2D6D3E}" dt="2023-12-15T21:36:01.889" v="123"/>
          <ac:picMkLst>
            <pc:docMk/>
            <pc:sldMk cId="2059360292" sldId="359"/>
            <ac:picMk id="4" creationId="{05C3269F-D76F-59EB-2219-CB88731139D2}"/>
          </ac:picMkLst>
        </pc:picChg>
      </pc:sldChg>
      <pc:sldChg chg="delSp modSp add mod">
        <pc:chgData name="Mandalari, Anna Maria" userId="335782c7-a148-4b99-85ef-c22981510df0" providerId="ADAL" clId="{0352CE47-B24C-784E-AC61-16F90D2D6D3E}" dt="2023-12-15T22:01:12.131" v="573"/>
        <pc:sldMkLst>
          <pc:docMk/>
          <pc:sldMk cId="3182367177" sldId="359"/>
        </pc:sldMkLst>
        <pc:spChg chg="del">
          <ac:chgData name="Mandalari, Anna Maria" userId="335782c7-a148-4b99-85ef-c22981510df0" providerId="ADAL" clId="{0352CE47-B24C-784E-AC61-16F90D2D6D3E}" dt="2023-12-15T22:01:12.131" v="573"/>
          <ac:spMkLst>
            <pc:docMk/>
            <pc:sldMk cId="3182367177" sldId="359"/>
            <ac:spMk id="3" creationId="{B79F4F6B-299B-431B-AD93-01AF893D8C92}"/>
          </ac:spMkLst>
        </pc:spChg>
        <pc:spChg chg="mod">
          <ac:chgData name="Mandalari, Anna Maria" userId="335782c7-a148-4b99-85ef-c22981510df0" providerId="ADAL" clId="{0352CE47-B24C-784E-AC61-16F90D2D6D3E}" dt="2023-12-15T21:43:52.987" v="215" actId="27636"/>
          <ac:spMkLst>
            <pc:docMk/>
            <pc:sldMk cId="3182367177" sldId="359"/>
            <ac:spMk id="5" creationId="{A96AA788-5F14-43DB-B035-1BC6DA150990}"/>
          </ac:spMkLst>
        </pc:spChg>
        <pc:spChg chg="mod">
          <ac:chgData name="Mandalari, Anna Maria" userId="335782c7-a148-4b99-85ef-c22981510df0" providerId="ADAL" clId="{0352CE47-B24C-784E-AC61-16F90D2D6D3E}" dt="2023-12-15T21:43:52.986" v="214" actId="27636"/>
          <ac:spMkLst>
            <pc:docMk/>
            <pc:sldMk cId="3182367177" sldId="359"/>
            <ac:spMk id="7" creationId="{1806F98B-6BF9-4D0F-B7E7-561F064602FD}"/>
          </ac:spMkLst>
        </pc:spChg>
        <pc:spChg chg="mod">
          <ac:chgData name="Mandalari, Anna Maria" userId="335782c7-a148-4b99-85ef-c22981510df0" providerId="ADAL" clId="{0352CE47-B24C-784E-AC61-16F90D2D6D3E}" dt="2023-12-15T21:43:52.985" v="213" actId="27636"/>
          <ac:spMkLst>
            <pc:docMk/>
            <pc:sldMk cId="3182367177" sldId="359"/>
            <ac:spMk id="8" creationId="{93694D25-DE51-4F33-9ED7-7D9F4891DD93}"/>
          </ac:spMkLst>
        </pc:spChg>
      </pc:sldChg>
      <pc:sldChg chg="addSp delSp modSp mod">
        <pc:chgData name="Mandalari, Anna Maria" userId="335782c7-a148-4b99-85ef-c22981510df0" providerId="ADAL" clId="{0352CE47-B24C-784E-AC61-16F90D2D6D3E}" dt="2023-12-15T22:03:07.390" v="585" actId="478"/>
        <pc:sldMkLst>
          <pc:docMk/>
          <pc:sldMk cId="2286249833" sldId="361"/>
        </pc:sldMkLst>
        <pc:spChg chg="del">
          <ac:chgData name="Mandalari, Anna Maria" userId="335782c7-a148-4b99-85ef-c22981510df0" providerId="ADAL" clId="{0352CE47-B24C-784E-AC61-16F90D2D6D3E}" dt="2023-12-15T22:03:07.390" v="585" actId="478"/>
          <ac:spMkLst>
            <pc:docMk/>
            <pc:sldMk cId="2286249833" sldId="361"/>
            <ac:spMk id="2" creationId="{620CA4E5-6295-FB59-ECF0-F9D92B7F384A}"/>
          </ac:spMkLst>
        </pc:spChg>
        <pc:spChg chg="mod">
          <ac:chgData name="Mandalari, Anna Maria" userId="335782c7-a148-4b99-85ef-c22981510df0" providerId="ADAL" clId="{0352CE47-B24C-784E-AC61-16F90D2D6D3E}" dt="2023-12-15T21:53:53.536" v="446" actId="20577"/>
          <ac:spMkLst>
            <pc:docMk/>
            <pc:sldMk cId="2286249833" sldId="361"/>
            <ac:spMk id="3" creationId="{59538519-7D8E-9517-D9E9-48A5AD7D8527}"/>
          </ac:spMkLst>
        </pc:spChg>
        <pc:picChg chg="add mod">
          <ac:chgData name="Mandalari, Anna Maria" userId="335782c7-a148-4b99-85ef-c22981510df0" providerId="ADAL" clId="{0352CE47-B24C-784E-AC61-16F90D2D6D3E}" dt="2023-12-15T21:35:34.337" v="111"/>
          <ac:picMkLst>
            <pc:docMk/>
            <pc:sldMk cId="2286249833" sldId="361"/>
            <ac:picMk id="4" creationId="{D1F25AF1-67BC-8E82-B249-F40B3B6277FC}"/>
          </ac:picMkLst>
        </pc:picChg>
      </pc:sldChg>
      <pc:sldChg chg="addSp delSp modSp del mod">
        <pc:chgData name="Mandalari, Anna Maria" userId="335782c7-a148-4b99-85ef-c22981510df0" providerId="ADAL" clId="{0352CE47-B24C-784E-AC61-16F90D2D6D3E}" dt="2023-12-15T21:35:41.150" v="114" actId="2696"/>
        <pc:sldMkLst>
          <pc:docMk/>
          <pc:sldMk cId="180375172" sldId="363"/>
        </pc:sldMkLst>
        <pc:picChg chg="add del mod">
          <ac:chgData name="Mandalari, Anna Maria" userId="335782c7-a148-4b99-85ef-c22981510df0" providerId="ADAL" clId="{0352CE47-B24C-784E-AC61-16F90D2D6D3E}" dt="2023-12-15T21:35:37.174" v="113" actId="478"/>
          <ac:picMkLst>
            <pc:docMk/>
            <pc:sldMk cId="180375172" sldId="363"/>
            <ac:picMk id="5" creationId="{987598D9-453A-BAAC-F61F-F873D88D6372}"/>
          </ac:picMkLst>
        </pc:picChg>
      </pc:sldChg>
      <pc:sldChg chg="addSp modSp del">
        <pc:chgData name="Mandalari, Anna Maria" userId="335782c7-a148-4b99-85ef-c22981510df0" providerId="ADAL" clId="{0352CE47-B24C-784E-AC61-16F90D2D6D3E}" dt="2023-12-15T21:43:31.028" v="201" actId="2696"/>
        <pc:sldMkLst>
          <pc:docMk/>
          <pc:sldMk cId="1778818777" sldId="364"/>
        </pc:sldMkLst>
        <pc:picChg chg="add mod">
          <ac:chgData name="Mandalari, Anna Maria" userId="335782c7-a148-4b99-85ef-c22981510df0" providerId="ADAL" clId="{0352CE47-B24C-784E-AC61-16F90D2D6D3E}" dt="2023-12-15T21:36:06.884" v="126"/>
          <ac:picMkLst>
            <pc:docMk/>
            <pc:sldMk cId="1778818777" sldId="364"/>
            <ac:picMk id="5" creationId="{79C3B629-B0D8-7428-0E0F-C23BE6680B8A}"/>
          </ac:picMkLst>
        </pc:picChg>
      </pc:sldChg>
      <pc:sldChg chg="delSp add">
        <pc:chgData name="Mandalari, Anna Maria" userId="335782c7-a148-4b99-85ef-c22981510df0" providerId="ADAL" clId="{0352CE47-B24C-784E-AC61-16F90D2D6D3E}" dt="2023-12-15T22:01:12.131" v="573"/>
        <pc:sldMkLst>
          <pc:docMk/>
          <pc:sldMk cId="3628809252" sldId="364"/>
        </pc:sldMkLst>
        <pc:spChg chg="del">
          <ac:chgData name="Mandalari, Anna Maria" userId="335782c7-a148-4b99-85ef-c22981510df0" providerId="ADAL" clId="{0352CE47-B24C-784E-AC61-16F90D2D6D3E}" dt="2023-12-15T22:01:12.131" v="573"/>
          <ac:spMkLst>
            <pc:docMk/>
            <pc:sldMk cId="3628809252" sldId="364"/>
            <ac:spMk id="3" creationId="{B79F4F6B-299B-431B-AD93-01AF893D8C92}"/>
          </ac:spMkLst>
        </pc:spChg>
      </pc:sldChg>
      <pc:sldChg chg="del">
        <pc:chgData name="Mandalari, Anna Maria" userId="335782c7-a148-4b99-85ef-c22981510df0" providerId="ADAL" clId="{0352CE47-B24C-784E-AC61-16F90D2D6D3E}" dt="2023-12-15T21:35:46.552" v="117" actId="2696"/>
        <pc:sldMkLst>
          <pc:docMk/>
          <pc:sldMk cId="1059125226" sldId="365"/>
        </pc:sldMkLst>
      </pc:sldChg>
      <pc:sldChg chg="addSp modSp del">
        <pc:chgData name="Mandalari, Anna Maria" userId="335782c7-a148-4b99-85ef-c22981510df0" providerId="ADAL" clId="{0352CE47-B24C-784E-AC61-16F90D2D6D3E}" dt="2023-12-15T21:43:31.028" v="201" actId="2696"/>
        <pc:sldMkLst>
          <pc:docMk/>
          <pc:sldMk cId="1570125537" sldId="366"/>
        </pc:sldMkLst>
        <pc:picChg chg="add mod">
          <ac:chgData name="Mandalari, Anna Maria" userId="335782c7-a148-4b99-85ef-c22981510df0" providerId="ADAL" clId="{0352CE47-B24C-784E-AC61-16F90D2D6D3E}" dt="2023-12-15T21:36:15.073" v="130"/>
          <ac:picMkLst>
            <pc:docMk/>
            <pc:sldMk cId="1570125537" sldId="366"/>
            <ac:picMk id="20" creationId="{9C0EDF0A-0BC9-9A36-8757-11D2EB591CE5}"/>
          </ac:picMkLst>
        </pc:picChg>
      </pc:sldChg>
      <pc:sldChg chg="delSp modSp add mod">
        <pc:chgData name="Mandalari, Anna Maria" userId="335782c7-a148-4b99-85ef-c22981510df0" providerId="ADAL" clId="{0352CE47-B24C-784E-AC61-16F90D2D6D3E}" dt="2023-12-15T22:02:10.815" v="577" actId="478"/>
        <pc:sldMkLst>
          <pc:docMk/>
          <pc:sldMk cId="3814720971" sldId="366"/>
        </pc:sldMkLst>
        <pc:spChg chg="mod">
          <ac:chgData name="Mandalari, Anna Maria" userId="335782c7-a148-4b99-85ef-c22981510df0" providerId="ADAL" clId="{0352CE47-B24C-784E-AC61-16F90D2D6D3E}" dt="2023-12-15T21:45:28.489" v="234" actId="108"/>
          <ac:spMkLst>
            <pc:docMk/>
            <pc:sldMk cId="3814720971" sldId="366"/>
            <ac:spMk id="2" creationId="{1B318C6D-6899-8D72-0B79-8D8CAD815C45}"/>
          </ac:spMkLst>
        </pc:spChg>
        <pc:spChg chg="del mod">
          <ac:chgData name="Mandalari, Anna Maria" userId="335782c7-a148-4b99-85ef-c22981510df0" providerId="ADAL" clId="{0352CE47-B24C-784E-AC61-16F90D2D6D3E}" dt="2023-12-15T22:02:10.815" v="577" actId="478"/>
          <ac:spMkLst>
            <pc:docMk/>
            <pc:sldMk cId="3814720971" sldId="366"/>
            <ac:spMk id="3" creationId="{87035D17-2D08-76DA-FD55-876B5A1D9B2D}"/>
          </ac:spMkLst>
        </pc:spChg>
      </pc:sldChg>
      <pc:sldChg chg="delSp modSp add mod">
        <pc:chgData name="Mandalari, Anna Maria" userId="335782c7-a148-4b99-85ef-c22981510df0" providerId="ADAL" clId="{0352CE47-B24C-784E-AC61-16F90D2D6D3E}" dt="2023-12-15T22:02:13.857" v="578" actId="478"/>
        <pc:sldMkLst>
          <pc:docMk/>
          <pc:sldMk cId="833768252" sldId="367"/>
        </pc:sldMkLst>
        <pc:spChg chg="mod">
          <ac:chgData name="Mandalari, Anna Maria" userId="335782c7-a148-4b99-85ef-c22981510df0" providerId="ADAL" clId="{0352CE47-B24C-784E-AC61-16F90D2D6D3E}" dt="2023-12-15T21:45:33.554" v="235" actId="108"/>
          <ac:spMkLst>
            <pc:docMk/>
            <pc:sldMk cId="833768252" sldId="367"/>
            <ac:spMk id="2" creationId="{1B318C6D-6899-8D72-0B79-8D8CAD815C45}"/>
          </ac:spMkLst>
        </pc:spChg>
        <pc:spChg chg="del">
          <ac:chgData name="Mandalari, Anna Maria" userId="335782c7-a148-4b99-85ef-c22981510df0" providerId="ADAL" clId="{0352CE47-B24C-784E-AC61-16F90D2D6D3E}" dt="2023-12-15T22:02:13.857" v="578" actId="478"/>
          <ac:spMkLst>
            <pc:docMk/>
            <pc:sldMk cId="833768252" sldId="367"/>
            <ac:spMk id="3" creationId="{56BA7362-6E74-235B-56FB-D92098362011}"/>
          </ac:spMkLst>
        </pc:spChg>
        <pc:picChg chg="mod">
          <ac:chgData name="Mandalari, Anna Maria" userId="335782c7-a148-4b99-85ef-c22981510df0" providerId="ADAL" clId="{0352CE47-B24C-784E-AC61-16F90D2D6D3E}" dt="2023-12-15T21:45:41.020" v="236" actId="1076"/>
          <ac:picMkLst>
            <pc:docMk/>
            <pc:sldMk cId="833768252" sldId="367"/>
            <ac:picMk id="22" creationId="{4670FF14-2ED2-0955-B78F-52C14A912CAD}"/>
          </ac:picMkLst>
        </pc:picChg>
      </pc:sldChg>
      <pc:sldChg chg="addSp modSp del">
        <pc:chgData name="Mandalari, Anna Maria" userId="335782c7-a148-4b99-85ef-c22981510df0" providerId="ADAL" clId="{0352CE47-B24C-784E-AC61-16F90D2D6D3E}" dt="2023-12-15T21:43:31.028" v="201" actId="2696"/>
        <pc:sldMkLst>
          <pc:docMk/>
          <pc:sldMk cId="2853606953" sldId="367"/>
        </pc:sldMkLst>
        <pc:picChg chg="add mod">
          <ac:chgData name="Mandalari, Anna Maria" userId="335782c7-a148-4b99-85ef-c22981510df0" providerId="ADAL" clId="{0352CE47-B24C-784E-AC61-16F90D2D6D3E}" dt="2023-12-15T21:36:16.344" v="131"/>
          <ac:picMkLst>
            <pc:docMk/>
            <pc:sldMk cId="2853606953" sldId="367"/>
            <ac:picMk id="11" creationId="{41661219-C149-56E4-EDE6-263260AE99AB}"/>
          </ac:picMkLst>
        </pc:picChg>
      </pc:sldChg>
      <pc:sldChg chg="addSp delSp modSp mod">
        <pc:chgData name="Mandalari, Anna Maria" userId="335782c7-a148-4b99-85ef-c22981510df0" providerId="ADAL" clId="{0352CE47-B24C-784E-AC61-16F90D2D6D3E}" dt="2023-12-15T22:03:04.508" v="584" actId="478"/>
        <pc:sldMkLst>
          <pc:docMk/>
          <pc:sldMk cId="3998217133" sldId="368"/>
        </pc:sldMkLst>
        <pc:spChg chg="del">
          <ac:chgData name="Mandalari, Anna Maria" userId="335782c7-a148-4b99-85ef-c22981510df0" providerId="ADAL" clId="{0352CE47-B24C-784E-AC61-16F90D2D6D3E}" dt="2023-12-15T22:03:04.508" v="584" actId="478"/>
          <ac:spMkLst>
            <pc:docMk/>
            <pc:sldMk cId="3998217133" sldId="368"/>
            <ac:spMk id="3" creationId="{AD5EA432-642D-C373-E7FE-76EE78381442}"/>
          </ac:spMkLst>
        </pc:spChg>
        <pc:picChg chg="add mod">
          <ac:chgData name="Mandalari, Anna Maria" userId="335782c7-a148-4b99-85ef-c22981510df0" providerId="ADAL" clId="{0352CE47-B24C-784E-AC61-16F90D2D6D3E}" dt="2023-12-15T21:35:32.741" v="110"/>
          <ac:picMkLst>
            <pc:docMk/>
            <pc:sldMk cId="3998217133" sldId="368"/>
            <ac:picMk id="7" creationId="{DDFE3F94-2707-5FAA-00F3-9EE3B16244A2}"/>
          </ac:picMkLst>
        </pc:picChg>
      </pc:sldChg>
      <pc:sldChg chg="delSp modSp add mod">
        <pc:chgData name="Mandalari, Anna Maria" userId="335782c7-a148-4b99-85ef-c22981510df0" providerId="ADAL" clId="{0352CE47-B24C-784E-AC61-16F90D2D6D3E}" dt="2023-12-15T22:02:19.096" v="579" actId="478"/>
        <pc:sldMkLst>
          <pc:docMk/>
          <pc:sldMk cId="84602519" sldId="369"/>
        </pc:sldMkLst>
        <pc:spChg chg="mod">
          <ac:chgData name="Mandalari, Anna Maria" userId="335782c7-a148-4b99-85ef-c22981510df0" providerId="ADAL" clId="{0352CE47-B24C-784E-AC61-16F90D2D6D3E}" dt="2023-12-15T21:45:48.537" v="237" actId="108"/>
          <ac:spMkLst>
            <pc:docMk/>
            <pc:sldMk cId="84602519" sldId="369"/>
            <ac:spMk id="2" creationId="{1B318C6D-6899-8D72-0B79-8D8CAD815C45}"/>
          </ac:spMkLst>
        </pc:spChg>
        <pc:spChg chg="del">
          <ac:chgData name="Mandalari, Anna Maria" userId="335782c7-a148-4b99-85ef-c22981510df0" providerId="ADAL" clId="{0352CE47-B24C-784E-AC61-16F90D2D6D3E}" dt="2023-12-15T22:02:19.096" v="579" actId="478"/>
          <ac:spMkLst>
            <pc:docMk/>
            <pc:sldMk cId="84602519" sldId="369"/>
            <ac:spMk id="3" creationId="{733E711D-93B7-2E1C-B073-E5B99F054D3F}"/>
          </ac:spMkLst>
        </pc:spChg>
      </pc:sldChg>
      <pc:sldChg chg="addSp modSp del">
        <pc:chgData name="Mandalari, Anna Maria" userId="335782c7-a148-4b99-85ef-c22981510df0" providerId="ADAL" clId="{0352CE47-B24C-784E-AC61-16F90D2D6D3E}" dt="2023-12-15T21:43:31.028" v="201" actId="2696"/>
        <pc:sldMkLst>
          <pc:docMk/>
          <pc:sldMk cId="1629824465" sldId="369"/>
        </pc:sldMkLst>
        <pc:picChg chg="add mod">
          <ac:chgData name="Mandalari, Anna Maria" userId="335782c7-a148-4b99-85ef-c22981510df0" providerId="ADAL" clId="{0352CE47-B24C-784E-AC61-16F90D2D6D3E}" dt="2023-12-15T21:36:20.023" v="133"/>
          <ac:picMkLst>
            <pc:docMk/>
            <pc:sldMk cId="1629824465" sldId="369"/>
            <ac:picMk id="11" creationId="{F0A8C8A4-E97F-425F-6761-046C26744EAD}"/>
          </ac:picMkLst>
        </pc:picChg>
      </pc:sldChg>
      <pc:sldChg chg="delSp add">
        <pc:chgData name="Mandalari, Anna Maria" userId="335782c7-a148-4b99-85ef-c22981510df0" providerId="ADAL" clId="{0352CE47-B24C-784E-AC61-16F90D2D6D3E}" dt="2023-12-15T22:01:12.131" v="573"/>
        <pc:sldMkLst>
          <pc:docMk/>
          <pc:sldMk cId="2770242003" sldId="370"/>
        </pc:sldMkLst>
        <pc:spChg chg="del">
          <ac:chgData name="Mandalari, Anna Maria" userId="335782c7-a148-4b99-85ef-c22981510df0" providerId="ADAL" clId="{0352CE47-B24C-784E-AC61-16F90D2D6D3E}" dt="2023-12-15T22:01:12.131" v="573"/>
          <ac:spMkLst>
            <pc:docMk/>
            <pc:sldMk cId="2770242003" sldId="370"/>
            <ac:spMk id="3" creationId="{B79F4F6B-299B-431B-AD93-01AF893D8C92}"/>
          </ac:spMkLst>
        </pc:spChg>
      </pc:sldChg>
      <pc:sldChg chg="addSp modSp del">
        <pc:chgData name="Mandalari, Anna Maria" userId="335782c7-a148-4b99-85ef-c22981510df0" providerId="ADAL" clId="{0352CE47-B24C-784E-AC61-16F90D2D6D3E}" dt="2023-12-15T21:43:31.028" v="201" actId="2696"/>
        <pc:sldMkLst>
          <pc:docMk/>
          <pc:sldMk cId="3623378419" sldId="370"/>
        </pc:sldMkLst>
        <pc:picChg chg="add mod">
          <ac:chgData name="Mandalari, Anna Maria" userId="335782c7-a148-4b99-85ef-c22981510df0" providerId="ADAL" clId="{0352CE47-B24C-784E-AC61-16F90D2D6D3E}" dt="2023-12-15T21:36:21.088" v="134"/>
          <ac:picMkLst>
            <pc:docMk/>
            <pc:sldMk cId="3623378419" sldId="370"/>
            <ac:picMk id="4" creationId="{0B44C125-7FF8-119A-964F-42BF39A14422}"/>
          </ac:picMkLst>
        </pc:picChg>
      </pc:sldChg>
      <pc:sldChg chg="addSp modSp del">
        <pc:chgData name="Mandalari, Anna Maria" userId="335782c7-a148-4b99-85ef-c22981510df0" providerId="ADAL" clId="{0352CE47-B24C-784E-AC61-16F90D2D6D3E}" dt="2023-12-15T21:43:31.028" v="201" actId="2696"/>
        <pc:sldMkLst>
          <pc:docMk/>
          <pc:sldMk cId="148139663" sldId="371"/>
        </pc:sldMkLst>
        <pc:picChg chg="add mod">
          <ac:chgData name="Mandalari, Anna Maria" userId="335782c7-a148-4b99-85ef-c22981510df0" providerId="ADAL" clId="{0352CE47-B24C-784E-AC61-16F90D2D6D3E}" dt="2023-12-15T21:36:22.560" v="135"/>
          <ac:picMkLst>
            <pc:docMk/>
            <pc:sldMk cId="148139663" sldId="371"/>
            <ac:picMk id="5" creationId="{11638957-ABF0-162F-7393-6BF36B0112C5}"/>
          </ac:picMkLst>
        </pc:picChg>
      </pc:sldChg>
      <pc:sldChg chg="delSp add">
        <pc:chgData name="Mandalari, Anna Maria" userId="335782c7-a148-4b99-85ef-c22981510df0" providerId="ADAL" clId="{0352CE47-B24C-784E-AC61-16F90D2D6D3E}" dt="2023-12-15T22:01:12.131" v="573"/>
        <pc:sldMkLst>
          <pc:docMk/>
          <pc:sldMk cId="2864052186" sldId="371"/>
        </pc:sldMkLst>
        <pc:spChg chg="del">
          <ac:chgData name="Mandalari, Anna Maria" userId="335782c7-a148-4b99-85ef-c22981510df0" providerId="ADAL" clId="{0352CE47-B24C-784E-AC61-16F90D2D6D3E}" dt="2023-12-15T22:01:12.131" v="573"/>
          <ac:spMkLst>
            <pc:docMk/>
            <pc:sldMk cId="2864052186" sldId="371"/>
            <ac:spMk id="3" creationId="{B79F4F6B-299B-431B-AD93-01AF893D8C92}"/>
          </ac:spMkLst>
        </pc:spChg>
      </pc:sldChg>
      <pc:sldChg chg="addSp modSp del">
        <pc:chgData name="Mandalari, Anna Maria" userId="335782c7-a148-4b99-85ef-c22981510df0" providerId="ADAL" clId="{0352CE47-B24C-784E-AC61-16F90D2D6D3E}" dt="2023-12-15T21:43:31.028" v="201" actId="2696"/>
        <pc:sldMkLst>
          <pc:docMk/>
          <pc:sldMk cId="587610826" sldId="374"/>
        </pc:sldMkLst>
        <pc:spChg chg="del">
          <ac:chgData name="Mandalari, Anna Maria" userId="335782c7-a148-4b99-85ef-c22981510df0" providerId="ADAL" clId="{0352CE47-B24C-784E-AC61-16F90D2D6D3E}" dt="2023-12-15T22:02:27.408" v="580" actId="478"/>
          <ac:spMkLst>
            <pc:docMk/>
            <pc:sldMk cId="587610826" sldId="374"/>
            <ac:spMk id="4" creationId="{F3391F7D-E203-5714-E376-145DD1220D32}"/>
          </ac:spMkLst>
        </pc:spChg>
        <pc:spChg chg="mod">
          <ac:chgData name="Mandalari, Anna Maria" userId="335782c7-a148-4b99-85ef-c22981510df0" providerId="ADAL" clId="{0352CE47-B24C-784E-AC61-16F90D2D6D3E}" dt="2023-12-15T21:45:55" v="238" actId="108"/>
          <ac:spMkLst>
            <pc:docMk/>
            <pc:sldMk cId="587610826" sldId="374"/>
            <ac:spMk id="803" creationId="{00000000-0000-0000-0000-000000000000}"/>
          </ac:spMkLst>
        </pc:spChg>
        <pc:picChg chg="add mod">
          <ac:chgData name="Mandalari, Anna Maria" userId="335782c7-a148-4b99-85ef-c22981510df0" providerId="ADAL" clId="{0352CE47-B24C-784E-AC61-16F90D2D6D3E}" dt="2023-12-15T21:36:25.467" v="137"/>
          <ac:picMkLst>
            <pc:docMk/>
            <pc:sldMk cId="587610826" sldId="374"/>
            <ac:picMk id="7" creationId="{6995219B-6550-6F24-A514-C4B6FFD839E6}"/>
          </ac:picMkLst>
        </pc:picChg>
      </pc:sldChg>
      <pc:sldChg chg="delSp modSp add mod">
        <pc:chgData name="Mandalari, Anna Maria" userId="335782c7-a148-4b99-85ef-c22981510df0" providerId="ADAL" clId="{0352CE47-B24C-784E-AC61-16F90D2D6D3E}" dt="2023-12-15T22:02:30.467" v="581" actId="478"/>
        <pc:sldMkLst>
          <pc:docMk/>
          <pc:sldMk cId="2505275818" sldId="375"/>
        </pc:sldMkLst>
        <pc:spChg chg="del">
          <ac:chgData name="Mandalari, Anna Maria" userId="335782c7-a148-4b99-85ef-c22981510df0" providerId="ADAL" clId="{0352CE47-B24C-784E-AC61-16F90D2D6D3E}" dt="2023-12-15T22:02:30.467" v="581" actId="478"/>
          <ac:spMkLst>
            <pc:docMk/>
            <pc:sldMk cId="2505275818" sldId="375"/>
            <ac:spMk id="2" creationId="{5791938D-5914-E875-38CE-C9E5E5E7C0F9}"/>
          </ac:spMkLst>
        </pc:spChg>
        <pc:spChg chg="mod">
          <ac:chgData name="Mandalari, Anna Maria" userId="335782c7-a148-4b99-85ef-c22981510df0" providerId="ADAL" clId="{0352CE47-B24C-784E-AC61-16F90D2D6D3E}" dt="2023-12-15T21:46:05.570" v="239" actId="108"/>
          <ac:spMkLst>
            <pc:docMk/>
            <pc:sldMk cId="2505275818" sldId="375"/>
            <ac:spMk id="326" creationId="{00000000-0000-0000-0000-000000000000}"/>
          </ac:spMkLst>
        </pc:spChg>
      </pc:sldChg>
      <pc:sldChg chg="addSp modSp del">
        <pc:chgData name="Mandalari, Anna Maria" userId="335782c7-a148-4b99-85ef-c22981510df0" providerId="ADAL" clId="{0352CE47-B24C-784E-AC61-16F90D2D6D3E}" dt="2023-12-15T21:43:31.028" v="201" actId="2696"/>
        <pc:sldMkLst>
          <pc:docMk/>
          <pc:sldMk cId="4274426477" sldId="375"/>
        </pc:sldMkLst>
        <pc:picChg chg="add mod">
          <ac:chgData name="Mandalari, Anna Maria" userId="335782c7-a148-4b99-85ef-c22981510df0" providerId="ADAL" clId="{0352CE47-B24C-784E-AC61-16F90D2D6D3E}" dt="2023-12-15T21:36:27.593" v="138"/>
          <ac:picMkLst>
            <pc:docMk/>
            <pc:sldMk cId="4274426477" sldId="375"/>
            <ac:picMk id="3" creationId="{E4B4CEA4-842E-67C7-4520-91832963FC3C}"/>
          </ac:picMkLst>
        </pc:picChg>
      </pc:sldChg>
      <pc:sldChg chg="addSp modSp del">
        <pc:chgData name="Mandalari, Anna Maria" userId="335782c7-a148-4b99-85ef-c22981510df0" providerId="ADAL" clId="{0352CE47-B24C-784E-AC61-16F90D2D6D3E}" dt="2023-12-15T21:43:31.028" v="201" actId="2696"/>
        <pc:sldMkLst>
          <pc:docMk/>
          <pc:sldMk cId="2005256475" sldId="376"/>
        </pc:sldMkLst>
        <pc:picChg chg="add mod">
          <ac:chgData name="Mandalari, Anna Maria" userId="335782c7-a148-4b99-85ef-c22981510df0" providerId="ADAL" clId="{0352CE47-B24C-784E-AC61-16F90D2D6D3E}" dt="2023-12-15T21:36:28.767" v="139"/>
          <ac:picMkLst>
            <pc:docMk/>
            <pc:sldMk cId="2005256475" sldId="376"/>
            <ac:picMk id="5" creationId="{8EBD090A-AAF8-29DB-6AB8-E8951366F7EF}"/>
          </ac:picMkLst>
        </pc:picChg>
      </pc:sldChg>
      <pc:sldChg chg="delSp modSp add mod">
        <pc:chgData name="Mandalari, Anna Maria" userId="335782c7-a148-4b99-85ef-c22981510df0" providerId="ADAL" clId="{0352CE47-B24C-784E-AC61-16F90D2D6D3E}" dt="2023-12-15T22:02:33.499" v="582" actId="478"/>
        <pc:sldMkLst>
          <pc:docMk/>
          <pc:sldMk cId="3960796755" sldId="376"/>
        </pc:sldMkLst>
        <pc:spChg chg="del">
          <ac:chgData name="Mandalari, Anna Maria" userId="335782c7-a148-4b99-85ef-c22981510df0" providerId="ADAL" clId="{0352CE47-B24C-784E-AC61-16F90D2D6D3E}" dt="2023-12-15T22:02:33.499" v="582" actId="478"/>
          <ac:spMkLst>
            <pc:docMk/>
            <pc:sldMk cId="3960796755" sldId="376"/>
            <ac:spMk id="2" creationId="{DC07AEF8-8884-4218-D085-D9ECD3920F15}"/>
          </ac:spMkLst>
        </pc:spChg>
        <pc:spChg chg="mod">
          <ac:chgData name="Mandalari, Anna Maria" userId="335782c7-a148-4b99-85ef-c22981510df0" providerId="ADAL" clId="{0352CE47-B24C-784E-AC61-16F90D2D6D3E}" dt="2023-12-15T21:46:11.402" v="240" actId="108"/>
          <ac:spMkLst>
            <pc:docMk/>
            <pc:sldMk cId="3960796755" sldId="376"/>
            <ac:spMk id="326" creationId="{00000000-0000-0000-0000-000000000000}"/>
          </ac:spMkLst>
        </pc:spChg>
      </pc:sldChg>
      <pc:sldChg chg="addSp modSp del">
        <pc:chgData name="Mandalari, Anna Maria" userId="335782c7-a148-4b99-85ef-c22981510df0" providerId="ADAL" clId="{0352CE47-B24C-784E-AC61-16F90D2D6D3E}" dt="2023-12-15T21:43:31.028" v="201" actId="2696"/>
        <pc:sldMkLst>
          <pc:docMk/>
          <pc:sldMk cId="548585413" sldId="377"/>
        </pc:sldMkLst>
        <pc:picChg chg="add mod">
          <ac:chgData name="Mandalari, Anna Maria" userId="335782c7-a148-4b99-85ef-c22981510df0" providerId="ADAL" clId="{0352CE47-B24C-784E-AC61-16F90D2D6D3E}" dt="2023-12-15T21:36:31.068" v="140"/>
          <ac:picMkLst>
            <pc:docMk/>
            <pc:sldMk cId="548585413" sldId="377"/>
            <ac:picMk id="14" creationId="{B35DA316-FA58-A106-98C5-996CD3CE8C42}"/>
          </ac:picMkLst>
        </pc:picChg>
      </pc:sldChg>
      <pc:sldChg chg="delSp modSp add mod">
        <pc:chgData name="Mandalari, Anna Maria" userId="335782c7-a148-4b99-85ef-c22981510df0" providerId="ADAL" clId="{0352CE47-B24C-784E-AC61-16F90D2D6D3E}" dt="2023-12-15T22:02:35.716" v="583" actId="478"/>
        <pc:sldMkLst>
          <pc:docMk/>
          <pc:sldMk cId="4087142733" sldId="377"/>
        </pc:sldMkLst>
        <pc:spChg chg="del">
          <ac:chgData name="Mandalari, Anna Maria" userId="335782c7-a148-4b99-85ef-c22981510df0" providerId="ADAL" clId="{0352CE47-B24C-784E-AC61-16F90D2D6D3E}" dt="2023-12-15T22:02:35.716" v="583" actId="478"/>
          <ac:spMkLst>
            <pc:docMk/>
            <pc:sldMk cId="4087142733" sldId="377"/>
            <ac:spMk id="3" creationId="{CDF9B65D-797C-E394-9183-FA2256FAF0B9}"/>
          </ac:spMkLst>
        </pc:spChg>
        <pc:spChg chg="mod">
          <ac:chgData name="Mandalari, Anna Maria" userId="335782c7-a148-4b99-85ef-c22981510df0" providerId="ADAL" clId="{0352CE47-B24C-784E-AC61-16F90D2D6D3E}" dt="2023-12-15T21:46:26.015" v="254" actId="1036"/>
          <ac:spMkLst>
            <pc:docMk/>
            <pc:sldMk cId="4087142733" sldId="377"/>
            <ac:spMk id="4" creationId="{FD9BC90F-1C6D-6F26-0660-6AB6786F6F25}"/>
          </ac:spMkLst>
        </pc:spChg>
        <pc:spChg chg="mod">
          <ac:chgData name="Mandalari, Anna Maria" userId="335782c7-a148-4b99-85ef-c22981510df0" providerId="ADAL" clId="{0352CE47-B24C-784E-AC61-16F90D2D6D3E}" dt="2023-12-15T21:46:17.513" v="241" actId="108"/>
          <ac:spMkLst>
            <pc:docMk/>
            <pc:sldMk cId="4087142733" sldId="377"/>
            <ac:spMk id="326" creationId="{00000000-0000-0000-0000-000000000000}"/>
          </ac:spMkLst>
        </pc:spChg>
        <pc:graphicFrameChg chg="mod">
          <ac:chgData name="Mandalari, Anna Maria" userId="335782c7-a148-4b99-85ef-c22981510df0" providerId="ADAL" clId="{0352CE47-B24C-784E-AC61-16F90D2D6D3E}" dt="2023-12-15T21:46:23.421" v="242" actId="1076"/>
          <ac:graphicFrameMkLst>
            <pc:docMk/>
            <pc:sldMk cId="4087142733" sldId="377"/>
            <ac:graphicFrameMk id="2" creationId="{B90DA11D-92B4-1598-4513-5F42BBA80548}"/>
          </ac:graphicFrameMkLst>
        </pc:graphicFrameChg>
      </pc:sldChg>
      <pc:sldChg chg="addSp modSp">
        <pc:chgData name="Mandalari, Anna Maria" userId="335782c7-a148-4b99-85ef-c22981510df0" providerId="ADAL" clId="{0352CE47-B24C-784E-AC61-16F90D2D6D3E}" dt="2023-12-15T21:37:51.712" v="168"/>
        <pc:sldMkLst>
          <pc:docMk/>
          <pc:sldMk cId="0" sldId="379"/>
        </pc:sldMkLst>
        <pc:picChg chg="add mod">
          <ac:chgData name="Mandalari, Anna Maria" userId="335782c7-a148-4b99-85ef-c22981510df0" providerId="ADAL" clId="{0352CE47-B24C-784E-AC61-16F90D2D6D3E}" dt="2023-12-15T21:37:51.712" v="168"/>
          <ac:picMkLst>
            <pc:docMk/>
            <pc:sldMk cId="0" sldId="379"/>
            <ac:picMk id="2" creationId="{E09AFBD1-1CC5-B36C-9AA7-8731ED3121AD}"/>
          </ac:picMkLst>
        </pc:picChg>
      </pc:sldChg>
      <pc:sldChg chg="addSp modSp">
        <pc:chgData name="Mandalari, Anna Maria" userId="335782c7-a148-4b99-85ef-c22981510df0" providerId="ADAL" clId="{0352CE47-B24C-784E-AC61-16F90D2D6D3E}" dt="2023-12-15T21:30:10.898" v="0"/>
        <pc:sldMkLst>
          <pc:docMk/>
          <pc:sldMk cId="3712707453" sldId="380"/>
        </pc:sldMkLst>
        <pc:picChg chg="add mod">
          <ac:chgData name="Mandalari, Anna Maria" userId="335782c7-a148-4b99-85ef-c22981510df0" providerId="ADAL" clId="{0352CE47-B24C-784E-AC61-16F90D2D6D3E}" dt="2023-12-15T21:30:10.898" v="0"/>
          <ac:picMkLst>
            <pc:docMk/>
            <pc:sldMk cId="3712707453" sldId="380"/>
            <ac:picMk id="4" creationId="{1026F21D-C494-0AA9-8A9E-07ED04A3CBFE}"/>
          </ac:picMkLst>
        </pc:picChg>
      </pc:sldChg>
      <pc:sldChg chg="delSp modSp add">
        <pc:chgData name="Mandalari, Anna Maria" userId="335782c7-a148-4b99-85ef-c22981510df0" providerId="ADAL" clId="{0352CE47-B24C-784E-AC61-16F90D2D6D3E}" dt="2023-12-15T22:01:12.131" v="573"/>
        <pc:sldMkLst>
          <pc:docMk/>
          <pc:sldMk cId="3052510433" sldId="381"/>
        </pc:sldMkLst>
        <pc:spChg chg="del mod">
          <ac:chgData name="Mandalari, Anna Maria" userId="335782c7-a148-4b99-85ef-c22981510df0" providerId="ADAL" clId="{0352CE47-B24C-784E-AC61-16F90D2D6D3E}" dt="2023-12-15T22:01:12.131" v="573"/>
          <ac:spMkLst>
            <pc:docMk/>
            <pc:sldMk cId="3052510433" sldId="381"/>
            <ac:spMk id="5" creationId="{A4F15734-93E4-F81D-DBDB-DBD6665D03CF}"/>
          </ac:spMkLst>
        </pc:spChg>
      </pc:sldChg>
      <pc:sldChg chg="addSp modSp del">
        <pc:chgData name="Mandalari, Anna Maria" userId="335782c7-a148-4b99-85ef-c22981510df0" providerId="ADAL" clId="{0352CE47-B24C-784E-AC61-16F90D2D6D3E}" dt="2023-12-15T21:43:31.028" v="201" actId="2696"/>
        <pc:sldMkLst>
          <pc:docMk/>
          <pc:sldMk cId="3712396685" sldId="381"/>
        </pc:sldMkLst>
        <pc:picChg chg="add mod">
          <ac:chgData name="Mandalari, Anna Maria" userId="335782c7-a148-4b99-85ef-c22981510df0" providerId="ADAL" clId="{0352CE47-B24C-784E-AC61-16F90D2D6D3E}" dt="2023-12-15T21:35:55.850" v="122"/>
          <ac:picMkLst>
            <pc:docMk/>
            <pc:sldMk cId="3712396685" sldId="381"/>
            <ac:picMk id="2" creationId="{84F74B7C-F502-EADB-57D6-048ABF13E300}"/>
          </ac:picMkLst>
        </pc:picChg>
      </pc:sldChg>
      <pc:sldChg chg="delSp add">
        <pc:chgData name="Mandalari, Anna Maria" userId="335782c7-a148-4b99-85ef-c22981510df0" providerId="ADAL" clId="{0352CE47-B24C-784E-AC61-16F90D2D6D3E}" dt="2023-12-15T22:01:12.131" v="573"/>
        <pc:sldMkLst>
          <pc:docMk/>
          <pc:sldMk cId="1671720670" sldId="382"/>
        </pc:sldMkLst>
        <pc:spChg chg="del">
          <ac:chgData name="Mandalari, Anna Maria" userId="335782c7-a148-4b99-85ef-c22981510df0" providerId="ADAL" clId="{0352CE47-B24C-784E-AC61-16F90D2D6D3E}" dt="2023-12-15T22:01:12.131" v="573"/>
          <ac:spMkLst>
            <pc:docMk/>
            <pc:sldMk cId="1671720670" sldId="382"/>
            <ac:spMk id="3" creationId="{AAEF3E39-2332-4C12-9142-1DB674D9F855}"/>
          </ac:spMkLst>
        </pc:spChg>
      </pc:sldChg>
      <pc:sldChg chg="addSp modSp del">
        <pc:chgData name="Mandalari, Anna Maria" userId="335782c7-a148-4b99-85ef-c22981510df0" providerId="ADAL" clId="{0352CE47-B24C-784E-AC61-16F90D2D6D3E}" dt="2023-12-15T21:43:31.028" v="201" actId="2696"/>
        <pc:sldMkLst>
          <pc:docMk/>
          <pc:sldMk cId="3593970116" sldId="382"/>
        </pc:sldMkLst>
        <pc:picChg chg="add mod">
          <ac:chgData name="Mandalari, Anna Maria" userId="335782c7-a148-4b99-85ef-c22981510df0" providerId="ADAL" clId="{0352CE47-B24C-784E-AC61-16F90D2D6D3E}" dt="2023-12-15T21:36:03.999" v="124"/>
          <ac:picMkLst>
            <pc:docMk/>
            <pc:sldMk cId="3593970116" sldId="382"/>
            <ac:picMk id="5" creationId="{6C94AA80-6F3A-2CCC-DCED-A9F94C35A31C}"/>
          </ac:picMkLst>
        </pc:picChg>
      </pc:sldChg>
      <pc:sldChg chg="delSp modSp add mod">
        <pc:chgData name="Mandalari, Anna Maria" userId="335782c7-a148-4b99-85ef-c22981510df0" providerId="ADAL" clId="{0352CE47-B24C-784E-AC61-16F90D2D6D3E}" dt="2023-12-15T22:01:51.666" v="574" actId="478"/>
        <pc:sldMkLst>
          <pc:docMk/>
          <pc:sldMk cId="4104812671" sldId="383"/>
        </pc:sldMkLst>
        <pc:spChg chg="del">
          <ac:chgData name="Mandalari, Anna Maria" userId="335782c7-a148-4b99-85ef-c22981510df0" providerId="ADAL" clId="{0352CE47-B24C-784E-AC61-16F90D2D6D3E}" dt="2023-12-15T22:01:51.666" v="574" actId="478"/>
          <ac:spMkLst>
            <pc:docMk/>
            <pc:sldMk cId="4104812671" sldId="383"/>
            <ac:spMk id="2" creationId="{D8A68FD9-4C7D-E82C-6239-C23AE426D029}"/>
          </ac:spMkLst>
        </pc:spChg>
        <pc:spChg chg="mod">
          <ac:chgData name="Mandalari, Anna Maria" userId="335782c7-a148-4b99-85ef-c22981510df0" providerId="ADAL" clId="{0352CE47-B24C-784E-AC61-16F90D2D6D3E}" dt="2023-12-15T21:44:30.183" v="222" actId="1038"/>
          <ac:spMkLst>
            <pc:docMk/>
            <pc:sldMk cId="4104812671" sldId="383"/>
            <ac:spMk id="177" creationId="{00000000-0000-0000-0000-000000000000}"/>
          </ac:spMkLst>
        </pc:spChg>
        <pc:picChg chg="add mod">
          <ac:chgData name="Mandalari, Anna Maria" userId="335782c7-a148-4b99-85ef-c22981510df0" providerId="ADAL" clId="{0352CE47-B24C-784E-AC61-16F90D2D6D3E}" dt="2023-12-15T21:36:05.527" v="125"/>
          <ac:picMkLst>
            <pc:docMk/>
            <pc:sldMk cId="4104812671" sldId="383"/>
            <ac:picMk id="3" creationId="{F7A8CAE1-E8D8-F2E8-2812-D15B19F7F9C5}"/>
          </ac:picMkLst>
        </pc:picChg>
      </pc:sldChg>
      <pc:sldChg chg="addSp modSp del">
        <pc:chgData name="Mandalari, Anna Maria" userId="335782c7-a148-4b99-85ef-c22981510df0" providerId="ADAL" clId="{0352CE47-B24C-784E-AC61-16F90D2D6D3E}" dt="2023-12-15T21:43:31.028" v="201" actId="2696"/>
        <pc:sldMkLst>
          <pc:docMk/>
          <pc:sldMk cId="2998571030" sldId="384"/>
        </pc:sldMkLst>
        <pc:spChg chg="del">
          <ac:chgData name="Mandalari, Anna Maria" userId="335782c7-a148-4b99-85ef-c22981510df0" providerId="ADAL" clId="{0352CE47-B24C-784E-AC61-16F90D2D6D3E}" dt="2023-12-15T21:44:54.450" v="228" actId="478"/>
          <ac:spMkLst>
            <pc:docMk/>
            <pc:sldMk cId="2998571030" sldId="384"/>
            <ac:spMk id="2" creationId="{1361DE4A-D54E-E0DE-3849-E86035737263}"/>
          </ac:spMkLst>
        </pc:spChg>
        <pc:spChg chg="del mod">
          <ac:chgData name="Mandalari, Anna Maria" userId="335782c7-a148-4b99-85ef-c22981510df0" providerId="ADAL" clId="{0352CE47-B24C-784E-AC61-16F90D2D6D3E}" dt="2023-12-15T22:01:12.131" v="573"/>
          <ac:spMkLst>
            <pc:docMk/>
            <pc:sldMk cId="2998571030" sldId="384"/>
            <ac:spMk id="5" creationId="{0EDE1DCE-80DF-1F79-1C08-C489E068C72B}"/>
          </ac:spMkLst>
        </pc:spChg>
        <pc:picChg chg="mod">
          <ac:chgData name="Mandalari, Anna Maria" userId="335782c7-a148-4b99-85ef-c22981510df0" providerId="ADAL" clId="{0352CE47-B24C-784E-AC61-16F90D2D6D3E}" dt="2023-12-15T21:45:05.674" v="232" actId="1076"/>
          <ac:picMkLst>
            <pc:docMk/>
            <pc:sldMk cId="2998571030" sldId="384"/>
            <ac:picMk id="3" creationId="{CB4D605F-9EB4-191D-6762-EC91B88EAC97}"/>
          </ac:picMkLst>
        </pc:picChg>
        <pc:picChg chg="del">
          <ac:chgData name="Mandalari, Anna Maria" userId="335782c7-a148-4b99-85ef-c22981510df0" providerId="ADAL" clId="{0352CE47-B24C-784E-AC61-16F90D2D6D3E}" dt="2023-12-15T21:44:41.733" v="223" actId="478"/>
          <ac:picMkLst>
            <pc:docMk/>
            <pc:sldMk cId="2998571030" sldId="384"/>
            <ac:picMk id="4" creationId="{A62DEB1E-1DB0-19FA-FDED-93A644A313DE}"/>
          </ac:picMkLst>
        </pc:picChg>
        <pc:picChg chg="add mod">
          <ac:chgData name="Mandalari, Anna Maria" userId="335782c7-a148-4b99-85ef-c22981510df0" providerId="ADAL" clId="{0352CE47-B24C-784E-AC61-16F90D2D6D3E}" dt="2023-12-15T21:36:09.340" v="127"/>
          <ac:picMkLst>
            <pc:docMk/>
            <pc:sldMk cId="2998571030" sldId="384"/>
            <ac:picMk id="6" creationId="{9A428D04-D6EE-BFE6-AEE3-FAED67C1B675}"/>
          </ac:picMkLst>
        </pc:picChg>
        <pc:picChg chg="add mod">
          <ac:chgData name="Mandalari, Anna Maria" userId="335782c7-a148-4b99-85ef-c22981510df0" providerId="ADAL" clId="{0352CE47-B24C-784E-AC61-16F90D2D6D3E}" dt="2023-12-15T21:45:01.622" v="231" actId="1076"/>
          <ac:picMkLst>
            <pc:docMk/>
            <pc:sldMk cId="2998571030" sldId="384"/>
            <ac:picMk id="9" creationId="{F1A23A4A-9D29-9927-CF31-DB56AC3BAAF0}"/>
          </ac:picMkLst>
        </pc:picChg>
      </pc:sldChg>
      <pc:sldChg chg="delSp add">
        <pc:chgData name="Mandalari, Anna Maria" userId="335782c7-a148-4b99-85ef-c22981510df0" providerId="ADAL" clId="{0352CE47-B24C-784E-AC61-16F90D2D6D3E}" dt="2023-12-15T22:01:12.131" v="573"/>
        <pc:sldMkLst>
          <pc:docMk/>
          <pc:sldMk cId="1867975527" sldId="385"/>
        </pc:sldMkLst>
        <pc:spChg chg="del">
          <ac:chgData name="Mandalari, Anna Maria" userId="335782c7-a148-4b99-85ef-c22981510df0" providerId="ADAL" clId="{0352CE47-B24C-784E-AC61-16F90D2D6D3E}" dt="2023-12-15T22:01:12.131" v="573"/>
          <ac:spMkLst>
            <pc:docMk/>
            <pc:sldMk cId="1867975527" sldId="385"/>
            <ac:spMk id="3" creationId="{AAEF3E39-2332-4C12-9142-1DB674D9F855}"/>
          </ac:spMkLst>
        </pc:spChg>
      </pc:sldChg>
      <pc:sldChg chg="addSp modSp del">
        <pc:chgData name="Mandalari, Anna Maria" userId="335782c7-a148-4b99-85ef-c22981510df0" providerId="ADAL" clId="{0352CE47-B24C-784E-AC61-16F90D2D6D3E}" dt="2023-12-15T21:43:31.028" v="201" actId="2696"/>
        <pc:sldMkLst>
          <pc:docMk/>
          <pc:sldMk cId="4273828385" sldId="385"/>
        </pc:sldMkLst>
        <pc:picChg chg="add mod">
          <ac:chgData name="Mandalari, Anna Maria" userId="335782c7-a148-4b99-85ef-c22981510df0" providerId="ADAL" clId="{0352CE47-B24C-784E-AC61-16F90D2D6D3E}" dt="2023-12-15T21:36:12.177" v="128"/>
          <ac:picMkLst>
            <pc:docMk/>
            <pc:sldMk cId="4273828385" sldId="385"/>
            <ac:picMk id="5" creationId="{35D2BEC0-392F-0ECC-2283-ED054F3FF734}"/>
          </ac:picMkLst>
        </pc:picChg>
      </pc:sldChg>
      <pc:sldChg chg="delSp modSp add mod">
        <pc:chgData name="Mandalari, Anna Maria" userId="335782c7-a148-4b99-85ef-c22981510df0" providerId="ADAL" clId="{0352CE47-B24C-784E-AC61-16F90D2D6D3E}" dt="2023-12-15T22:01:59.129" v="575" actId="478"/>
        <pc:sldMkLst>
          <pc:docMk/>
          <pc:sldMk cId="1875982664" sldId="386"/>
        </pc:sldMkLst>
        <pc:spChg chg="mod">
          <ac:chgData name="Mandalari, Anna Maria" userId="335782c7-a148-4b99-85ef-c22981510df0" providerId="ADAL" clId="{0352CE47-B24C-784E-AC61-16F90D2D6D3E}" dt="2023-12-15T21:45:18.680" v="233" actId="108"/>
          <ac:spMkLst>
            <pc:docMk/>
            <pc:sldMk cId="1875982664" sldId="386"/>
            <ac:spMk id="2" creationId="{1B318C6D-6899-8D72-0B79-8D8CAD815C45}"/>
          </ac:spMkLst>
        </pc:spChg>
        <pc:spChg chg="del">
          <ac:chgData name="Mandalari, Anna Maria" userId="335782c7-a148-4b99-85ef-c22981510df0" providerId="ADAL" clId="{0352CE47-B24C-784E-AC61-16F90D2D6D3E}" dt="2023-12-15T22:01:59.129" v="575" actId="478"/>
          <ac:spMkLst>
            <pc:docMk/>
            <pc:sldMk cId="1875982664" sldId="386"/>
            <ac:spMk id="3" creationId="{B7735E56-345A-F2C4-E3F0-CCA870B5BA49}"/>
          </ac:spMkLst>
        </pc:spChg>
        <pc:picChg chg="add mod">
          <ac:chgData name="Mandalari, Anna Maria" userId="335782c7-a148-4b99-85ef-c22981510df0" providerId="ADAL" clId="{0352CE47-B24C-784E-AC61-16F90D2D6D3E}" dt="2023-12-15T21:36:13.476" v="129"/>
          <ac:picMkLst>
            <pc:docMk/>
            <pc:sldMk cId="1875982664" sldId="386"/>
            <ac:picMk id="4" creationId="{9F35AF36-2FDB-D13C-73F7-A869A4EFDDBF}"/>
          </ac:picMkLst>
        </pc:picChg>
      </pc:sldChg>
      <pc:sldChg chg="addSp modSp del">
        <pc:chgData name="Mandalari, Anna Maria" userId="335782c7-a148-4b99-85ef-c22981510df0" providerId="ADAL" clId="{0352CE47-B24C-784E-AC61-16F90D2D6D3E}" dt="2023-12-15T21:43:31.028" v="201" actId="2696"/>
        <pc:sldMkLst>
          <pc:docMk/>
          <pc:sldMk cId="723579600" sldId="387"/>
        </pc:sldMkLst>
        <pc:picChg chg="add mod">
          <ac:chgData name="Mandalari, Anna Maria" userId="335782c7-a148-4b99-85ef-c22981510df0" providerId="ADAL" clId="{0352CE47-B24C-784E-AC61-16F90D2D6D3E}" dt="2023-12-15T21:36:18.851" v="132"/>
          <ac:picMkLst>
            <pc:docMk/>
            <pc:sldMk cId="723579600" sldId="387"/>
            <ac:picMk id="5" creationId="{F7189774-F735-D853-0F78-449B7DA1BA89}"/>
          </ac:picMkLst>
        </pc:picChg>
      </pc:sldChg>
      <pc:sldChg chg="delSp add">
        <pc:chgData name="Mandalari, Anna Maria" userId="335782c7-a148-4b99-85ef-c22981510df0" providerId="ADAL" clId="{0352CE47-B24C-784E-AC61-16F90D2D6D3E}" dt="2023-12-15T22:01:12.131" v="573"/>
        <pc:sldMkLst>
          <pc:docMk/>
          <pc:sldMk cId="1415330317" sldId="387"/>
        </pc:sldMkLst>
        <pc:spChg chg="del">
          <ac:chgData name="Mandalari, Anna Maria" userId="335782c7-a148-4b99-85ef-c22981510df0" providerId="ADAL" clId="{0352CE47-B24C-784E-AC61-16F90D2D6D3E}" dt="2023-12-15T22:01:12.131" v="573"/>
          <ac:spMkLst>
            <pc:docMk/>
            <pc:sldMk cId="1415330317" sldId="387"/>
            <ac:spMk id="3" creationId="{AAEF3E39-2332-4C12-9142-1DB674D9F855}"/>
          </ac:spMkLst>
        </pc:spChg>
      </pc:sldChg>
      <pc:sldChg chg="delSp add">
        <pc:chgData name="Mandalari, Anna Maria" userId="335782c7-a148-4b99-85ef-c22981510df0" providerId="ADAL" clId="{0352CE47-B24C-784E-AC61-16F90D2D6D3E}" dt="2023-12-15T22:01:12.131" v="573"/>
        <pc:sldMkLst>
          <pc:docMk/>
          <pc:sldMk cId="1175784610" sldId="388"/>
        </pc:sldMkLst>
        <pc:spChg chg="del">
          <ac:chgData name="Mandalari, Anna Maria" userId="335782c7-a148-4b99-85ef-c22981510df0" providerId="ADAL" clId="{0352CE47-B24C-784E-AC61-16F90D2D6D3E}" dt="2023-12-15T22:01:12.131" v="573"/>
          <ac:spMkLst>
            <pc:docMk/>
            <pc:sldMk cId="1175784610" sldId="388"/>
            <ac:spMk id="3" creationId="{AAEF3E39-2332-4C12-9142-1DB674D9F855}"/>
          </ac:spMkLst>
        </pc:spChg>
      </pc:sldChg>
      <pc:sldChg chg="addSp modSp del">
        <pc:chgData name="Mandalari, Anna Maria" userId="335782c7-a148-4b99-85ef-c22981510df0" providerId="ADAL" clId="{0352CE47-B24C-784E-AC61-16F90D2D6D3E}" dt="2023-12-15T21:43:31.028" v="201" actId="2696"/>
        <pc:sldMkLst>
          <pc:docMk/>
          <pc:sldMk cId="2812519003" sldId="388"/>
        </pc:sldMkLst>
        <pc:picChg chg="add mod">
          <ac:chgData name="Mandalari, Anna Maria" userId="335782c7-a148-4b99-85ef-c22981510df0" providerId="ADAL" clId="{0352CE47-B24C-784E-AC61-16F90D2D6D3E}" dt="2023-12-15T21:36:24.386" v="136"/>
          <ac:picMkLst>
            <pc:docMk/>
            <pc:sldMk cId="2812519003" sldId="388"/>
            <ac:picMk id="5" creationId="{21DD43ED-39A5-4189-1FDF-74C9374CA20D}"/>
          </ac:picMkLst>
        </pc:picChg>
      </pc:sldChg>
      <pc:sldChg chg="addSp delSp modSp del mod">
        <pc:chgData name="Mandalari, Anna Maria" userId="335782c7-a148-4b99-85ef-c22981510df0" providerId="ADAL" clId="{0352CE47-B24C-784E-AC61-16F90D2D6D3E}" dt="2023-12-15T22:37:11.459" v="631" actId="2696"/>
        <pc:sldMkLst>
          <pc:docMk/>
          <pc:sldMk cId="201371715" sldId="389"/>
        </pc:sldMkLst>
        <pc:spChg chg="del">
          <ac:chgData name="Mandalari, Anna Maria" userId="335782c7-a148-4b99-85ef-c22981510df0" providerId="ADAL" clId="{0352CE47-B24C-784E-AC61-16F90D2D6D3E}" dt="2023-12-15T22:03:27.154" v="591" actId="478"/>
          <ac:spMkLst>
            <pc:docMk/>
            <pc:sldMk cId="201371715" sldId="389"/>
            <ac:spMk id="2" creationId="{DC07AEF8-8884-4218-D085-D9ECD3920F15}"/>
          </ac:spMkLst>
        </pc:spChg>
        <pc:spChg chg="mod">
          <ac:chgData name="Mandalari, Anna Maria" userId="335782c7-a148-4b99-85ef-c22981510df0" providerId="ADAL" clId="{0352CE47-B24C-784E-AC61-16F90D2D6D3E}" dt="2023-12-15T21:54:28.252" v="467" actId="1076"/>
          <ac:spMkLst>
            <pc:docMk/>
            <pc:sldMk cId="201371715" sldId="389"/>
            <ac:spMk id="326" creationId="{00000000-0000-0000-0000-000000000000}"/>
          </ac:spMkLst>
        </pc:spChg>
        <pc:picChg chg="add mod">
          <ac:chgData name="Mandalari, Anna Maria" userId="335782c7-a148-4b99-85ef-c22981510df0" providerId="ADAL" clId="{0352CE47-B24C-784E-AC61-16F90D2D6D3E}" dt="2023-12-15T21:36:33.392" v="142"/>
          <ac:picMkLst>
            <pc:docMk/>
            <pc:sldMk cId="201371715" sldId="389"/>
            <ac:picMk id="3" creationId="{B5C60E79-3CCD-71E2-0CEB-38D6ECEEAF7A}"/>
          </ac:picMkLst>
        </pc:picChg>
      </pc:sldChg>
      <pc:sldChg chg="add">
        <pc:chgData name="Mandalari, Anna Maria" userId="335782c7-a148-4b99-85ef-c22981510df0" providerId="ADAL" clId="{0352CE47-B24C-784E-AC61-16F90D2D6D3E}" dt="2023-12-15T22:37:21.118" v="632"/>
        <pc:sldMkLst>
          <pc:docMk/>
          <pc:sldMk cId="3207738287" sldId="389"/>
        </pc:sldMkLst>
      </pc:sldChg>
      <pc:sldChg chg="addSp delSp modSp del mod">
        <pc:chgData name="Mandalari, Anna Maria" userId="335782c7-a148-4b99-85ef-c22981510df0" providerId="ADAL" clId="{0352CE47-B24C-784E-AC61-16F90D2D6D3E}" dt="2023-12-15T22:37:11.459" v="631" actId="2696"/>
        <pc:sldMkLst>
          <pc:docMk/>
          <pc:sldMk cId="1298031847" sldId="390"/>
        </pc:sldMkLst>
        <pc:spChg chg="del">
          <ac:chgData name="Mandalari, Anna Maria" userId="335782c7-a148-4b99-85ef-c22981510df0" providerId="ADAL" clId="{0352CE47-B24C-784E-AC61-16F90D2D6D3E}" dt="2023-12-15T22:03:37.538" v="593" actId="478"/>
          <ac:spMkLst>
            <pc:docMk/>
            <pc:sldMk cId="1298031847" sldId="390"/>
            <ac:spMk id="4" creationId="{6324F1A3-1DA9-8412-30F0-A5702E74C1D9}"/>
          </ac:spMkLst>
        </pc:spChg>
        <pc:picChg chg="add mod">
          <ac:chgData name="Mandalari, Anna Maria" userId="335782c7-a148-4b99-85ef-c22981510df0" providerId="ADAL" clId="{0352CE47-B24C-784E-AC61-16F90D2D6D3E}" dt="2023-12-15T21:36:36.277" v="144"/>
          <ac:picMkLst>
            <pc:docMk/>
            <pc:sldMk cId="1298031847" sldId="390"/>
            <ac:picMk id="3" creationId="{E2FBCCB0-1634-CF72-6DE5-875E7705163E}"/>
          </ac:picMkLst>
        </pc:picChg>
      </pc:sldChg>
      <pc:sldChg chg="add">
        <pc:chgData name="Mandalari, Anna Maria" userId="335782c7-a148-4b99-85ef-c22981510df0" providerId="ADAL" clId="{0352CE47-B24C-784E-AC61-16F90D2D6D3E}" dt="2023-12-15T22:37:21.118" v="632"/>
        <pc:sldMkLst>
          <pc:docMk/>
          <pc:sldMk cId="3809977127" sldId="390"/>
        </pc:sldMkLst>
      </pc:sldChg>
      <pc:sldChg chg="add">
        <pc:chgData name="Mandalari, Anna Maria" userId="335782c7-a148-4b99-85ef-c22981510df0" providerId="ADAL" clId="{0352CE47-B24C-784E-AC61-16F90D2D6D3E}" dt="2023-12-15T22:37:21.118" v="632"/>
        <pc:sldMkLst>
          <pc:docMk/>
          <pc:sldMk cId="2865171404" sldId="391"/>
        </pc:sldMkLst>
      </pc:sldChg>
      <pc:sldChg chg="addSp delSp modSp del mod">
        <pc:chgData name="Mandalari, Anna Maria" userId="335782c7-a148-4b99-85ef-c22981510df0" providerId="ADAL" clId="{0352CE47-B24C-784E-AC61-16F90D2D6D3E}" dt="2023-12-15T22:37:11.459" v="631" actId="2696"/>
        <pc:sldMkLst>
          <pc:docMk/>
          <pc:sldMk cId="4012415136" sldId="391"/>
        </pc:sldMkLst>
        <pc:spChg chg="del">
          <ac:chgData name="Mandalari, Anna Maria" userId="335782c7-a148-4b99-85ef-c22981510df0" providerId="ADAL" clId="{0352CE47-B24C-784E-AC61-16F90D2D6D3E}" dt="2023-12-15T22:03:44.017" v="594" actId="478"/>
          <ac:spMkLst>
            <pc:docMk/>
            <pc:sldMk cId="4012415136" sldId="391"/>
            <ac:spMk id="12" creationId="{46396894-CEA5-8905-EC30-DA97F3CEECFB}"/>
          </ac:spMkLst>
        </pc:spChg>
        <pc:picChg chg="add mod">
          <ac:chgData name="Mandalari, Anna Maria" userId="335782c7-a148-4b99-85ef-c22981510df0" providerId="ADAL" clId="{0352CE47-B24C-784E-AC61-16F90D2D6D3E}" dt="2023-12-15T21:36:37.222" v="145"/>
          <ac:picMkLst>
            <pc:docMk/>
            <pc:sldMk cId="4012415136" sldId="391"/>
            <ac:picMk id="13" creationId="{1C87ADA4-9A6C-7C73-6337-0AEA0E8358E3}"/>
          </ac:picMkLst>
        </pc:picChg>
      </pc:sldChg>
      <pc:sldChg chg="addSp modSp">
        <pc:chgData name="Mandalari, Anna Maria" userId="335782c7-a148-4b99-85ef-c22981510df0" providerId="ADAL" clId="{0352CE47-B24C-784E-AC61-16F90D2D6D3E}" dt="2023-12-15T21:37:13.093" v="151"/>
        <pc:sldMkLst>
          <pc:docMk/>
          <pc:sldMk cId="862947215" sldId="392"/>
        </pc:sldMkLst>
        <pc:picChg chg="add mod">
          <ac:chgData name="Mandalari, Anna Maria" userId="335782c7-a148-4b99-85ef-c22981510df0" providerId="ADAL" clId="{0352CE47-B24C-784E-AC61-16F90D2D6D3E}" dt="2023-12-15T21:37:13.093" v="151"/>
          <ac:picMkLst>
            <pc:docMk/>
            <pc:sldMk cId="862947215" sldId="392"/>
            <ac:picMk id="3" creationId="{1B807F8A-DB12-0C95-D80D-48358B3CD543}"/>
          </ac:picMkLst>
        </pc:picChg>
      </pc:sldChg>
      <pc:sldChg chg="addSp modSp modNotes">
        <pc:chgData name="Mandalari, Anna Maria" userId="335782c7-a148-4b99-85ef-c22981510df0" providerId="ADAL" clId="{0352CE47-B24C-784E-AC61-16F90D2D6D3E}" dt="2023-12-15T21:37:14.865" v="152"/>
        <pc:sldMkLst>
          <pc:docMk/>
          <pc:sldMk cId="1813724964" sldId="393"/>
        </pc:sldMkLst>
        <pc:picChg chg="add mod">
          <ac:chgData name="Mandalari, Anna Maria" userId="335782c7-a148-4b99-85ef-c22981510df0" providerId="ADAL" clId="{0352CE47-B24C-784E-AC61-16F90D2D6D3E}" dt="2023-12-15T21:37:14.865" v="152"/>
          <ac:picMkLst>
            <pc:docMk/>
            <pc:sldMk cId="1813724964" sldId="393"/>
            <ac:picMk id="2" creationId="{904B9A64-2A23-8846-847E-CB1468D52A3C}"/>
          </ac:picMkLst>
        </pc:picChg>
      </pc:sldChg>
      <pc:sldChg chg="addSp modSp mod modNotes">
        <pc:chgData name="Mandalari, Anna Maria" userId="335782c7-a148-4b99-85ef-c22981510df0" providerId="ADAL" clId="{0352CE47-B24C-784E-AC61-16F90D2D6D3E}" dt="2023-12-15T21:55:19.640" v="485" actId="255"/>
        <pc:sldMkLst>
          <pc:docMk/>
          <pc:sldMk cId="0" sldId="394"/>
        </pc:sldMkLst>
        <pc:spChg chg="mod">
          <ac:chgData name="Mandalari, Anna Maria" userId="335782c7-a148-4b99-85ef-c22981510df0" providerId="ADAL" clId="{0352CE47-B24C-784E-AC61-16F90D2D6D3E}" dt="2023-12-15T21:55:19.640" v="485" actId="255"/>
          <ac:spMkLst>
            <pc:docMk/>
            <pc:sldMk cId="0" sldId="394"/>
            <ac:spMk id="176" creationId="{00000000-0000-0000-0000-000000000000}"/>
          </ac:spMkLst>
        </pc:spChg>
        <pc:picChg chg="add mod">
          <ac:chgData name="Mandalari, Anna Maria" userId="335782c7-a148-4b99-85ef-c22981510df0" providerId="ADAL" clId="{0352CE47-B24C-784E-AC61-16F90D2D6D3E}" dt="2023-12-15T21:37:16.168" v="153"/>
          <ac:picMkLst>
            <pc:docMk/>
            <pc:sldMk cId="0" sldId="394"/>
            <ac:picMk id="2" creationId="{642C99FE-1F09-5C09-47A5-7EF44DEDAEEB}"/>
          </ac:picMkLst>
        </pc:picChg>
      </pc:sldChg>
      <pc:sldChg chg="addSp modSp">
        <pc:chgData name="Mandalari, Anna Maria" userId="335782c7-a148-4b99-85ef-c22981510df0" providerId="ADAL" clId="{0352CE47-B24C-784E-AC61-16F90D2D6D3E}" dt="2023-12-15T21:37:17.526" v="154"/>
        <pc:sldMkLst>
          <pc:docMk/>
          <pc:sldMk cId="400875702" sldId="395"/>
        </pc:sldMkLst>
        <pc:picChg chg="add mod">
          <ac:chgData name="Mandalari, Anna Maria" userId="335782c7-a148-4b99-85ef-c22981510df0" providerId="ADAL" clId="{0352CE47-B24C-784E-AC61-16F90D2D6D3E}" dt="2023-12-15T21:37:17.526" v="154"/>
          <ac:picMkLst>
            <pc:docMk/>
            <pc:sldMk cId="400875702" sldId="395"/>
            <ac:picMk id="5" creationId="{67D870AF-13F9-F98C-8FEF-C3AC52F7F537}"/>
          </ac:picMkLst>
        </pc:picChg>
      </pc:sldChg>
      <pc:sldChg chg="addSp modSp mod">
        <pc:chgData name="Mandalari, Anna Maria" userId="335782c7-a148-4b99-85ef-c22981510df0" providerId="ADAL" clId="{0352CE47-B24C-784E-AC61-16F90D2D6D3E}" dt="2023-12-15T21:55:50.040" v="492" actId="1076"/>
        <pc:sldMkLst>
          <pc:docMk/>
          <pc:sldMk cId="1014513334" sldId="396"/>
        </pc:sldMkLst>
        <pc:graphicFrameChg chg="mod modGraphic">
          <ac:chgData name="Mandalari, Anna Maria" userId="335782c7-a148-4b99-85ef-c22981510df0" providerId="ADAL" clId="{0352CE47-B24C-784E-AC61-16F90D2D6D3E}" dt="2023-12-15T21:55:50.040" v="492" actId="1076"/>
          <ac:graphicFrameMkLst>
            <pc:docMk/>
            <pc:sldMk cId="1014513334" sldId="396"/>
            <ac:graphicFrameMk id="7" creationId="{9ED705F1-42A3-45A1-1B8C-A40B65DEE728}"/>
          </ac:graphicFrameMkLst>
        </pc:graphicFrameChg>
        <pc:picChg chg="add mod">
          <ac:chgData name="Mandalari, Anna Maria" userId="335782c7-a148-4b99-85ef-c22981510df0" providerId="ADAL" clId="{0352CE47-B24C-784E-AC61-16F90D2D6D3E}" dt="2023-12-15T21:37:18.618" v="155"/>
          <ac:picMkLst>
            <pc:docMk/>
            <pc:sldMk cId="1014513334" sldId="396"/>
            <ac:picMk id="4" creationId="{B5E3270C-9715-3F86-710A-7B1BA5F52F47}"/>
          </ac:picMkLst>
        </pc:picChg>
      </pc:sldChg>
      <pc:sldChg chg="addSp modSp">
        <pc:chgData name="Mandalari, Anna Maria" userId="335782c7-a148-4b99-85ef-c22981510df0" providerId="ADAL" clId="{0352CE47-B24C-784E-AC61-16F90D2D6D3E}" dt="2023-12-15T21:37:20.284" v="156"/>
        <pc:sldMkLst>
          <pc:docMk/>
          <pc:sldMk cId="561282154" sldId="397"/>
        </pc:sldMkLst>
        <pc:picChg chg="add mod">
          <ac:chgData name="Mandalari, Anna Maria" userId="335782c7-a148-4b99-85ef-c22981510df0" providerId="ADAL" clId="{0352CE47-B24C-784E-AC61-16F90D2D6D3E}" dt="2023-12-15T21:37:20.284" v="156"/>
          <ac:picMkLst>
            <pc:docMk/>
            <pc:sldMk cId="561282154" sldId="397"/>
            <ac:picMk id="4" creationId="{B816E381-0C0D-F151-E0C3-519E08753029}"/>
          </ac:picMkLst>
        </pc:picChg>
      </pc:sldChg>
      <pc:sldChg chg="addSp modSp mod">
        <pc:chgData name="Mandalari, Anna Maria" userId="335782c7-a148-4b99-85ef-c22981510df0" providerId="ADAL" clId="{0352CE47-B24C-784E-AC61-16F90D2D6D3E}" dt="2023-12-15T21:55:58.402" v="493" actId="1076"/>
        <pc:sldMkLst>
          <pc:docMk/>
          <pc:sldMk cId="3492746806" sldId="398"/>
        </pc:sldMkLst>
        <pc:spChg chg="mod">
          <ac:chgData name="Mandalari, Anna Maria" userId="335782c7-a148-4b99-85ef-c22981510df0" providerId="ADAL" clId="{0352CE47-B24C-784E-AC61-16F90D2D6D3E}" dt="2023-12-15T21:55:58.402" v="493" actId="1076"/>
          <ac:spMkLst>
            <pc:docMk/>
            <pc:sldMk cId="3492746806" sldId="398"/>
            <ac:spMk id="2" creationId="{6A2BD2F8-8F7A-5071-FCFC-49B8251D50E1}"/>
          </ac:spMkLst>
        </pc:spChg>
        <pc:picChg chg="add mod">
          <ac:chgData name="Mandalari, Anna Maria" userId="335782c7-a148-4b99-85ef-c22981510df0" providerId="ADAL" clId="{0352CE47-B24C-784E-AC61-16F90D2D6D3E}" dt="2023-12-15T21:37:21.339" v="157"/>
          <ac:picMkLst>
            <pc:docMk/>
            <pc:sldMk cId="3492746806" sldId="398"/>
            <ac:picMk id="5" creationId="{A6BA9501-182B-71F8-8863-9E32B5790EA9}"/>
          </ac:picMkLst>
        </pc:picChg>
      </pc:sldChg>
      <pc:sldChg chg="addSp modSp mod">
        <pc:chgData name="Mandalari, Anna Maria" userId="335782c7-a148-4b99-85ef-c22981510df0" providerId="ADAL" clId="{0352CE47-B24C-784E-AC61-16F90D2D6D3E}" dt="2023-12-15T21:56:27.681" v="503" actId="1035"/>
        <pc:sldMkLst>
          <pc:docMk/>
          <pc:sldMk cId="440576679" sldId="399"/>
        </pc:sldMkLst>
        <pc:spChg chg="mod">
          <ac:chgData name="Mandalari, Anna Maria" userId="335782c7-a148-4b99-85ef-c22981510df0" providerId="ADAL" clId="{0352CE47-B24C-784E-AC61-16F90D2D6D3E}" dt="2023-12-15T21:56:27.681" v="503" actId="1035"/>
          <ac:spMkLst>
            <pc:docMk/>
            <pc:sldMk cId="440576679" sldId="399"/>
            <ac:spMk id="2" creationId="{6A2BD2F8-8F7A-5071-FCFC-49B8251D50E1}"/>
          </ac:spMkLst>
        </pc:spChg>
        <pc:picChg chg="add mod">
          <ac:chgData name="Mandalari, Anna Maria" userId="335782c7-a148-4b99-85ef-c22981510df0" providerId="ADAL" clId="{0352CE47-B24C-784E-AC61-16F90D2D6D3E}" dt="2023-12-15T21:37:22.956" v="158"/>
          <ac:picMkLst>
            <pc:docMk/>
            <pc:sldMk cId="440576679" sldId="399"/>
            <ac:picMk id="3" creationId="{D0365E31-DE1F-BE99-24E5-AE7697591578}"/>
          </ac:picMkLst>
        </pc:picChg>
      </pc:sldChg>
      <pc:sldChg chg="addSp modSp">
        <pc:chgData name="Mandalari, Anna Maria" userId="335782c7-a148-4b99-85ef-c22981510df0" providerId="ADAL" clId="{0352CE47-B24C-784E-AC61-16F90D2D6D3E}" dt="2023-12-15T21:37:24.015" v="159"/>
        <pc:sldMkLst>
          <pc:docMk/>
          <pc:sldMk cId="3835357130" sldId="400"/>
        </pc:sldMkLst>
        <pc:picChg chg="add mod">
          <ac:chgData name="Mandalari, Anna Maria" userId="335782c7-a148-4b99-85ef-c22981510df0" providerId="ADAL" clId="{0352CE47-B24C-784E-AC61-16F90D2D6D3E}" dt="2023-12-15T21:37:24.015" v="159"/>
          <ac:picMkLst>
            <pc:docMk/>
            <pc:sldMk cId="3835357130" sldId="400"/>
            <ac:picMk id="3" creationId="{BAC69858-98A7-B31F-A8C6-CDD93C73F03D}"/>
          </ac:picMkLst>
        </pc:picChg>
      </pc:sldChg>
      <pc:sldChg chg="addSp modSp">
        <pc:chgData name="Mandalari, Anna Maria" userId="335782c7-a148-4b99-85ef-c22981510df0" providerId="ADAL" clId="{0352CE47-B24C-784E-AC61-16F90D2D6D3E}" dt="2023-12-15T21:37:25.017" v="160"/>
        <pc:sldMkLst>
          <pc:docMk/>
          <pc:sldMk cId="2923253991" sldId="401"/>
        </pc:sldMkLst>
        <pc:picChg chg="add mod">
          <ac:chgData name="Mandalari, Anna Maria" userId="335782c7-a148-4b99-85ef-c22981510df0" providerId="ADAL" clId="{0352CE47-B24C-784E-AC61-16F90D2D6D3E}" dt="2023-12-15T21:37:25.017" v="160"/>
          <ac:picMkLst>
            <pc:docMk/>
            <pc:sldMk cId="2923253991" sldId="401"/>
            <ac:picMk id="3" creationId="{D00D214F-B69F-DD6A-3CC3-FEBFF5A9FE94}"/>
          </ac:picMkLst>
        </pc:picChg>
      </pc:sldChg>
      <pc:sldChg chg="addSp modSp">
        <pc:chgData name="Mandalari, Anna Maria" userId="335782c7-a148-4b99-85ef-c22981510df0" providerId="ADAL" clId="{0352CE47-B24C-784E-AC61-16F90D2D6D3E}" dt="2023-12-15T21:37:26.788" v="161"/>
        <pc:sldMkLst>
          <pc:docMk/>
          <pc:sldMk cId="115968903" sldId="402"/>
        </pc:sldMkLst>
        <pc:picChg chg="add mod">
          <ac:chgData name="Mandalari, Anna Maria" userId="335782c7-a148-4b99-85ef-c22981510df0" providerId="ADAL" clId="{0352CE47-B24C-784E-AC61-16F90D2D6D3E}" dt="2023-12-15T21:37:26.788" v="161"/>
          <ac:picMkLst>
            <pc:docMk/>
            <pc:sldMk cId="115968903" sldId="402"/>
            <ac:picMk id="3" creationId="{035068C0-6EE7-F0B9-BA8F-47EFEB73E953}"/>
          </ac:picMkLst>
        </pc:picChg>
      </pc:sldChg>
      <pc:sldChg chg="addSp modSp mod modNotes">
        <pc:chgData name="Mandalari, Anna Maria" userId="335782c7-a148-4b99-85ef-c22981510df0" providerId="ADAL" clId="{0352CE47-B24C-784E-AC61-16F90D2D6D3E}" dt="2023-12-15T21:56:37.460" v="504" actId="1076"/>
        <pc:sldMkLst>
          <pc:docMk/>
          <pc:sldMk cId="2544413755" sldId="403"/>
        </pc:sldMkLst>
        <pc:spChg chg="mod">
          <ac:chgData name="Mandalari, Anna Maria" userId="335782c7-a148-4b99-85ef-c22981510df0" providerId="ADAL" clId="{0352CE47-B24C-784E-AC61-16F90D2D6D3E}" dt="2023-12-15T21:56:37.460" v="504" actId="1076"/>
          <ac:spMkLst>
            <pc:docMk/>
            <pc:sldMk cId="2544413755" sldId="403"/>
            <ac:spMk id="2" creationId="{6A2BD2F8-8F7A-5071-FCFC-49B8251D50E1}"/>
          </ac:spMkLst>
        </pc:spChg>
        <pc:picChg chg="add mod">
          <ac:chgData name="Mandalari, Anna Maria" userId="335782c7-a148-4b99-85ef-c22981510df0" providerId="ADAL" clId="{0352CE47-B24C-784E-AC61-16F90D2D6D3E}" dt="2023-12-15T21:37:27.753" v="162"/>
          <ac:picMkLst>
            <pc:docMk/>
            <pc:sldMk cId="2544413755" sldId="403"/>
            <ac:picMk id="3" creationId="{A714C4BE-04F0-899F-0FBD-5522FD1D2134}"/>
          </ac:picMkLst>
        </pc:picChg>
      </pc:sldChg>
      <pc:sldChg chg="addSp modSp mod modNotes">
        <pc:chgData name="Mandalari, Anna Maria" userId="335782c7-a148-4b99-85ef-c22981510df0" providerId="ADAL" clId="{0352CE47-B24C-784E-AC61-16F90D2D6D3E}" dt="2023-12-15T21:56:40.336" v="505" actId="1076"/>
        <pc:sldMkLst>
          <pc:docMk/>
          <pc:sldMk cId="2511707770" sldId="404"/>
        </pc:sldMkLst>
        <pc:spChg chg="mod">
          <ac:chgData name="Mandalari, Anna Maria" userId="335782c7-a148-4b99-85ef-c22981510df0" providerId="ADAL" clId="{0352CE47-B24C-784E-AC61-16F90D2D6D3E}" dt="2023-12-15T21:56:40.336" v="505" actId="1076"/>
          <ac:spMkLst>
            <pc:docMk/>
            <pc:sldMk cId="2511707770" sldId="404"/>
            <ac:spMk id="2" creationId="{6A2BD2F8-8F7A-5071-FCFC-49B8251D50E1}"/>
          </ac:spMkLst>
        </pc:spChg>
        <pc:picChg chg="add mod">
          <ac:chgData name="Mandalari, Anna Maria" userId="335782c7-a148-4b99-85ef-c22981510df0" providerId="ADAL" clId="{0352CE47-B24C-784E-AC61-16F90D2D6D3E}" dt="2023-12-15T21:37:29.053" v="163"/>
          <ac:picMkLst>
            <pc:docMk/>
            <pc:sldMk cId="2511707770" sldId="404"/>
            <ac:picMk id="3" creationId="{C27BC6FA-04FB-78C9-5959-9AA11AD56C62}"/>
          </ac:picMkLst>
        </pc:picChg>
      </pc:sldChg>
      <pc:sldChg chg="modSp add mod modTransition">
        <pc:chgData name="Mandalari, Anna Maria" userId="335782c7-a148-4b99-85ef-c22981510df0" providerId="ADAL" clId="{0352CE47-B24C-784E-AC61-16F90D2D6D3E}" dt="2023-12-15T21:47:33.004" v="264" actId="27636"/>
        <pc:sldMkLst>
          <pc:docMk/>
          <pc:sldMk cId="768516858" sldId="405"/>
        </pc:sldMkLst>
        <pc:spChg chg="mod">
          <ac:chgData name="Mandalari, Anna Maria" userId="335782c7-a148-4b99-85ef-c22981510df0" providerId="ADAL" clId="{0352CE47-B24C-784E-AC61-16F90D2D6D3E}" dt="2023-12-15T21:47:32.874" v="262"/>
          <ac:spMkLst>
            <pc:docMk/>
            <pc:sldMk cId="768516858" sldId="405"/>
            <ac:spMk id="2" creationId="{11BA1231-D19D-7D3C-5C84-3A4D8BD7F677}"/>
          </ac:spMkLst>
        </pc:spChg>
        <pc:spChg chg="mod">
          <ac:chgData name="Mandalari, Anna Maria" userId="335782c7-a148-4b99-85ef-c22981510df0" providerId="ADAL" clId="{0352CE47-B24C-784E-AC61-16F90D2D6D3E}" dt="2023-12-15T21:47:33.004" v="264" actId="27636"/>
          <ac:spMkLst>
            <pc:docMk/>
            <pc:sldMk cId="768516858" sldId="405"/>
            <ac:spMk id="3" creationId="{2AA8C07C-E1B3-F782-4633-78124B828661}"/>
          </ac:spMkLst>
        </pc:spChg>
      </pc:sldChg>
      <pc:sldChg chg="addSp modSp del">
        <pc:chgData name="Mandalari, Anna Maria" userId="335782c7-a148-4b99-85ef-c22981510df0" providerId="ADAL" clId="{0352CE47-B24C-784E-AC61-16F90D2D6D3E}" dt="2023-12-15T21:47:21.302" v="255" actId="2696"/>
        <pc:sldMkLst>
          <pc:docMk/>
          <pc:sldMk cId="1123459404" sldId="405"/>
        </pc:sldMkLst>
        <pc:picChg chg="add mod">
          <ac:chgData name="Mandalari, Anna Maria" userId="335782c7-a148-4b99-85ef-c22981510df0" providerId="ADAL" clId="{0352CE47-B24C-784E-AC61-16F90D2D6D3E}" dt="2023-12-15T21:31:59.875" v="59"/>
          <ac:picMkLst>
            <pc:docMk/>
            <pc:sldMk cId="1123459404" sldId="405"/>
            <ac:picMk id="4" creationId="{7139FBD9-0C4C-2359-35BA-E775DF8E3EA9}"/>
          </ac:picMkLst>
        </pc:picChg>
      </pc:sldChg>
      <pc:sldChg chg="addSp modSp del">
        <pc:chgData name="Mandalari, Anna Maria" userId="335782c7-a148-4b99-85ef-c22981510df0" providerId="ADAL" clId="{0352CE47-B24C-784E-AC61-16F90D2D6D3E}" dt="2023-12-15T21:47:21.302" v="255" actId="2696"/>
        <pc:sldMkLst>
          <pc:docMk/>
          <pc:sldMk cId="1445576573" sldId="406"/>
        </pc:sldMkLst>
        <pc:picChg chg="add mod">
          <ac:chgData name="Mandalari, Anna Maria" userId="335782c7-a148-4b99-85ef-c22981510df0" providerId="ADAL" clId="{0352CE47-B24C-784E-AC61-16F90D2D6D3E}" dt="2023-12-15T21:32:05.057" v="60"/>
          <ac:picMkLst>
            <pc:docMk/>
            <pc:sldMk cId="1445576573" sldId="406"/>
            <ac:picMk id="4" creationId="{7EB2310F-484D-95AA-5C22-4DC2C0FF1781}"/>
          </ac:picMkLst>
        </pc:picChg>
      </pc:sldChg>
      <pc:sldChg chg="modSp add mod modTransition">
        <pc:chgData name="Mandalari, Anna Maria" userId="335782c7-a148-4b99-85ef-c22981510df0" providerId="ADAL" clId="{0352CE47-B24C-784E-AC61-16F90D2D6D3E}" dt="2023-12-15T21:47:33.026" v="265" actId="27636"/>
        <pc:sldMkLst>
          <pc:docMk/>
          <pc:sldMk cId="3223158697" sldId="406"/>
        </pc:sldMkLst>
        <pc:spChg chg="mod">
          <ac:chgData name="Mandalari, Anna Maria" userId="335782c7-a148-4b99-85ef-c22981510df0" providerId="ADAL" clId="{0352CE47-B24C-784E-AC61-16F90D2D6D3E}" dt="2023-12-15T21:47:32.874" v="262"/>
          <ac:spMkLst>
            <pc:docMk/>
            <pc:sldMk cId="3223158697" sldId="406"/>
            <ac:spMk id="2" creationId="{34F23481-0189-868C-1149-C93B7F7BF280}"/>
          </ac:spMkLst>
        </pc:spChg>
        <pc:spChg chg="mod">
          <ac:chgData name="Mandalari, Anna Maria" userId="335782c7-a148-4b99-85ef-c22981510df0" providerId="ADAL" clId="{0352CE47-B24C-784E-AC61-16F90D2D6D3E}" dt="2023-12-15T21:47:33.026" v="265" actId="27636"/>
          <ac:spMkLst>
            <pc:docMk/>
            <pc:sldMk cId="3223158697" sldId="406"/>
            <ac:spMk id="3" creationId="{70DDE8C8-1C8B-C3FE-7FF2-EA3C7F807FFA}"/>
          </ac:spMkLst>
        </pc:spChg>
      </pc:sldChg>
      <pc:sldChg chg="addSp delSp modSp del mod">
        <pc:chgData name="Mandalari, Anna Maria" userId="335782c7-a148-4b99-85ef-c22981510df0" providerId="ADAL" clId="{0352CE47-B24C-784E-AC61-16F90D2D6D3E}" dt="2023-12-15T21:47:21.302" v="255" actId="2696"/>
        <pc:sldMkLst>
          <pc:docMk/>
          <pc:sldMk cId="1150172257" sldId="407"/>
        </pc:sldMkLst>
        <pc:picChg chg="add mod">
          <ac:chgData name="Mandalari, Anna Maria" userId="335782c7-a148-4b99-85ef-c22981510df0" providerId="ADAL" clId="{0352CE47-B24C-784E-AC61-16F90D2D6D3E}" dt="2023-12-15T21:32:06.754" v="61"/>
          <ac:picMkLst>
            <pc:docMk/>
            <pc:sldMk cId="1150172257" sldId="407"/>
            <ac:picMk id="3" creationId="{44AB4B2D-C975-BE57-67D1-5C36CF8054A3}"/>
          </ac:picMkLst>
        </pc:picChg>
        <pc:picChg chg="add mod">
          <ac:chgData name="Mandalari, Anna Maria" userId="335782c7-a148-4b99-85ef-c22981510df0" providerId="ADAL" clId="{0352CE47-B24C-784E-AC61-16F90D2D6D3E}" dt="2023-12-15T21:32:27.769" v="67" actId="1076"/>
          <ac:picMkLst>
            <pc:docMk/>
            <pc:sldMk cId="1150172257" sldId="407"/>
            <ac:picMk id="5" creationId="{854242C3-7583-0F22-2778-739D3C679ACE}"/>
          </ac:picMkLst>
        </pc:picChg>
        <pc:picChg chg="del">
          <ac:chgData name="Mandalari, Anna Maria" userId="335782c7-a148-4b99-85ef-c22981510df0" providerId="ADAL" clId="{0352CE47-B24C-784E-AC61-16F90D2D6D3E}" dt="2023-12-15T21:32:12.978" v="62" actId="478"/>
          <ac:picMkLst>
            <pc:docMk/>
            <pc:sldMk cId="1150172257" sldId="407"/>
            <ac:picMk id="1026" creationId="{007BCEBA-9A2B-3058-D287-EBDA8310E12B}"/>
          </ac:picMkLst>
        </pc:picChg>
      </pc:sldChg>
      <pc:sldChg chg="modSp add modTransition">
        <pc:chgData name="Mandalari, Anna Maria" userId="335782c7-a148-4b99-85ef-c22981510df0" providerId="ADAL" clId="{0352CE47-B24C-784E-AC61-16F90D2D6D3E}" dt="2023-12-15T21:47:32.874" v="262"/>
        <pc:sldMkLst>
          <pc:docMk/>
          <pc:sldMk cId="2522609869" sldId="407"/>
        </pc:sldMkLst>
        <pc:spChg chg="mod">
          <ac:chgData name="Mandalari, Anna Maria" userId="335782c7-a148-4b99-85ef-c22981510df0" providerId="ADAL" clId="{0352CE47-B24C-784E-AC61-16F90D2D6D3E}" dt="2023-12-15T21:47:32.874" v="262"/>
          <ac:spMkLst>
            <pc:docMk/>
            <pc:sldMk cId="2522609869" sldId="407"/>
            <ac:spMk id="2" creationId="{CDABF6C2-3C7C-6EA1-719B-AE50A75603E1}"/>
          </ac:spMkLst>
        </pc:spChg>
      </pc:sldChg>
      <pc:sldChg chg="delSp modSp add mod modTransition">
        <pc:chgData name="Mandalari, Anna Maria" userId="335782c7-a148-4b99-85ef-c22981510df0" providerId="ADAL" clId="{0352CE47-B24C-784E-AC61-16F90D2D6D3E}" dt="2023-12-15T21:48:02.824" v="273" actId="1076"/>
        <pc:sldMkLst>
          <pc:docMk/>
          <pc:sldMk cId="839150244" sldId="408"/>
        </pc:sldMkLst>
        <pc:spChg chg="mod">
          <ac:chgData name="Mandalari, Anna Maria" userId="335782c7-a148-4b99-85ef-c22981510df0" providerId="ADAL" clId="{0352CE47-B24C-784E-AC61-16F90D2D6D3E}" dt="2023-12-15T21:47:32.874" v="262"/>
          <ac:spMkLst>
            <pc:docMk/>
            <pc:sldMk cId="839150244" sldId="408"/>
            <ac:spMk id="2" creationId="{565E8A16-056F-9563-4260-6E02C2005598}"/>
          </ac:spMkLst>
        </pc:spChg>
        <pc:spChg chg="del mod">
          <ac:chgData name="Mandalari, Anna Maria" userId="335782c7-a148-4b99-85ef-c22981510df0" providerId="ADAL" clId="{0352CE47-B24C-784E-AC61-16F90D2D6D3E}" dt="2023-12-15T21:47:46.196" v="269" actId="478"/>
          <ac:spMkLst>
            <pc:docMk/>
            <pc:sldMk cId="839150244" sldId="408"/>
            <ac:spMk id="5" creationId="{0C1B7E80-7261-F830-82B3-D45FE2E57153}"/>
          </ac:spMkLst>
        </pc:spChg>
        <pc:graphicFrameChg chg="mod modGraphic">
          <ac:chgData name="Mandalari, Anna Maria" userId="335782c7-a148-4b99-85ef-c22981510df0" providerId="ADAL" clId="{0352CE47-B24C-784E-AC61-16F90D2D6D3E}" dt="2023-12-15T21:48:02.824" v="273" actId="1076"/>
          <ac:graphicFrameMkLst>
            <pc:docMk/>
            <pc:sldMk cId="839150244" sldId="408"/>
            <ac:graphicFrameMk id="4" creationId="{CCF2A215-F397-319B-D942-0CDE2C560BD8}"/>
          </ac:graphicFrameMkLst>
        </pc:graphicFrameChg>
      </pc:sldChg>
      <pc:sldChg chg="addSp modSp del">
        <pc:chgData name="Mandalari, Anna Maria" userId="335782c7-a148-4b99-85ef-c22981510df0" providerId="ADAL" clId="{0352CE47-B24C-784E-AC61-16F90D2D6D3E}" dt="2023-12-15T21:47:21.302" v="255" actId="2696"/>
        <pc:sldMkLst>
          <pc:docMk/>
          <pc:sldMk cId="1867193854" sldId="408"/>
        </pc:sldMkLst>
        <pc:picChg chg="add mod">
          <ac:chgData name="Mandalari, Anna Maria" userId="335782c7-a148-4b99-85ef-c22981510df0" providerId="ADAL" clId="{0352CE47-B24C-784E-AC61-16F90D2D6D3E}" dt="2023-12-15T21:32:37.456" v="68"/>
          <ac:picMkLst>
            <pc:docMk/>
            <pc:sldMk cId="1867193854" sldId="408"/>
            <ac:picMk id="3" creationId="{07DDC816-DA6D-D8DD-E933-8FE790B28BD1}"/>
          </ac:picMkLst>
        </pc:picChg>
      </pc:sldChg>
      <pc:sldChg chg="addSp modSp del">
        <pc:chgData name="Mandalari, Anna Maria" userId="335782c7-a148-4b99-85ef-c22981510df0" providerId="ADAL" clId="{0352CE47-B24C-784E-AC61-16F90D2D6D3E}" dt="2023-12-15T21:47:21.302" v="255" actId="2696"/>
        <pc:sldMkLst>
          <pc:docMk/>
          <pc:sldMk cId="1378430901" sldId="409"/>
        </pc:sldMkLst>
        <pc:picChg chg="add mod">
          <ac:chgData name="Mandalari, Anna Maria" userId="335782c7-a148-4b99-85ef-c22981510df0" providerId="ADAL" clId="{0352CE47-B24C-784E-AC61-16F90D2D6D3E}" dt="2023-12-15T21:32:38.537" v="69"/>
          <ac:picMkLst>
            <pc:docMk/>
            <pc:sldMk cId="1378430901" sldId="409"/>
            <ac:picMk id="8" creationId="{D6A8E378-633F-D3CD-1F76-26F743CA4E92}"/>
          </ac:picMkLst>
        </pc:picChg>
      </pc:sldChg>
      <pc:sldChg chg="delSp modSp add mod modTransition">
        <pc:chgData name="Mandalari, Anna Maria" userId="335782c7-a148-4b99-85ef-c22981510df0" providerId="ADAL" clId="{0352CE47-B24C-784E-AC61-16F90D2D6D3E}" dt="2023-12-15T21:48:41.637" v="283" actId="14100"/>
        <pc:sldMkLst>
          <pc:docMk/>
          <pc:sldMk cId="2654290702" sldId="409"/>
        </pc:sldMkLst>
        <pc:spChg chg="mod">
          <ac:chgData name="Mandalari, Anna Maria" userId="335782c7-a148-4b99-85ef-c22981510df0" providerId="ADAL" clId="{0352CE47-B24C-784E-AC61-16F90D2D6D3E}" dt="2023-12-15T21:47:32.874" v="262"/>
          <ac:spMkLst>
            <pc:docMk/>
            <pc:sldMk cId="2654290702" sldId="409"/>
            <ac:spMk id="2" creationId="{6FD03001-4450-D256-2227-31817EEB76B4}"/>
          </ac:spMkLst>
        </pc:spChg>
        <pc:spChg chg="mod">
          <ac:chgData name="Mandalari, Anna Maria" userId="335782c7-a148-4b99-85ef-c22981510df0" providerId="ADAL" clId="{0352CE47-B24C-784E-AC61-16F90D2D6D3E}" dt="2023-12-15T21:48:32.264" v="281" actId="1076"/>
          <ac:spMkLst>
            <pc:docMk/>
            <pc:sldMk cId="2654290702" sldId="409"/>
            <ac:spMk id="3" creationId="{84F694EC-0428-D32D-0A35-F7D099156344}"/>
          </ac:spMkLst>
        </pc:spChg>
        <pc:spChg chg="del">
          <ac:chgData name="Mandalari, Anna Maria" userId="335782c7-a148-4b99-85ef-c22981510df0" providerId="ADAL" clId="{0352CE47-B24C-784E-AC61-16F90D2D6D3E}" dt="2023-12-15T21:48:13.212" v="276" actId="478"/>
          <ac:spMkLst>
            <pc:docMk/>
            <pc:sldMk cId="2654290702" sldId="409"/>
            <ac:spMk id="5" creationId="{88F6FDF6-48BF-D363-C02B-442FD373147B}"/>
          </ac:spMkLst>
        </pc:spChg>
        <pc:spChg chg="del">
          <ac:chgData name="Mandalari, Anna Maria" userId="335782c7-a148-4b99-85ef-c22981510df0" providerId="ADAL" clId="{0352CE47-B24C-784E-AC61-16F90D2D6D3E}" dt="2023-12-15T21:48:07.555" v="274" actId="478"/>
          <ac:spMkLst>
            <pc:docMk/>
            <pc:sldMk cId="2654290702" sldId="409"/>
            <ac:spMk id="7" creationId="{ABAEFFFD-1DF3-FD69-A70E-93D5777D2A7C}"/>
          </ac:spMkLst>
        </pc:spChg>
        <pc:graphicFrameChg chg="mod modGraphic">
          <ac:chgData name="Mandalari, Anna Maria" userId="335782c7-a148-4b99-85ef-c22981510df0" providerId="ADAL" clId="{0352CE47-B24C-784E-AC61-16F90D2D6D3E}" dt="2023-12-15T21:48:41.637" v="283" actId="14100"/>
          <ac:graphicFrameMkLst>
            <pc:docMk/>
            <pc:sldMk cId="2654290702" sldId="409"/>
            <ac:graphicFrameMk id="6" creationId="{B4BAC3F3-559B-2BBA-489C-980C09A69937}"/>
          </ac:graphicFrameMkLst>
        </pc:graphicFrameChg>
        <pc:picChg chg="mod">
          <ac:chgData name="Mandalari, Anna Maria" userId="335782c7-a148-4b99-85ef-c22981510df0" providerId="ADAL" clId="{0352CE47-B24C-784E-AC61-16F90D2D6D3E}" dt="2023-12-15T21:48:10.791" v="275" actId="1076"/>
          <ac:picMkLst>
            <pc:docMk/>
            <pc:sldMk cId="2654290702" sldId="409"/>
            <ac:picMk id="4" creationId="{267498B8-1A99-E9BF-5676-84C88AC5EA31}"/>
          </ac:picMkLst>
        </pc:picChg>
      </pc:sldChg>
      <pc:sldChg chg="addSp modSp del">
        <pc:chgData name="Mandalari, Anna Maria" userId="335782c7-a148-4b99-85ef-c22981510df0" providerId="ADAL" clId="{0352CE47-B24C-784E-AC61-16F90D2D6D3E}" dt="2023-12-15T21:47:21.302" v="255" actId="2696"/>
        <pc:sldMkLst>
          <pc:docMk/>
          <pc:sldMk cId="340255761" sldId="410"/>
        </pc:sldMkLst>
        <pc:picChg chg="add mod">
          <ac:chgData name="Mandalari, Anna Maria" userId="335782c7-a148-4b99-85ef-c22981510df0" providerId="ADAL" clId="{0352CE47-B24C-784E-AC61-16F90D2D6D3E}" dt="2023-12-15T21:32:43.750" v="70"/>
          <ac:picMkLst>
            <pc:docMk/>
            <pc:sldMk cId="340255761" sldId="410"/>
            <ac:picMk id="4" creationId="{7C6C6786-21B7-276B-FFBB-536A3310E4FF}"/>
          </ac:picMkLst>
        </pc:picChg>
      </pc:sldChg>
      <pc:sldChg chg="modSp add mod modTransition">
        <pc:chgData name="Mandalari, Anna Maria" userId="335782c7-a148-4b99-85ef-c22981510df0" providerId="ADAL" clId="{0352CE47-B24C-784E-AC61-16F90D2D6D3E}" dt="2023-12-15T21:47:33.056" v="266" actId="27636"/>
        <pc:sldMkLst>
          <pc:docMk/>
          <pc:sldMk cId="1856881526" sldId="410"/>
        </pc:sldMkLst>
        <pc:spChg chg="mod">
          <ac:chgData name="Mandalari, Anna Maria" userId="335782c7-a148-4b99-85ef-c22981510df0" providerId="ADAL" clId="{0352CE47-B24C-784E-AC61-16F90D2D6D3E}" dt="2023-12-15T21:47:32.874" v="262"/>
          <ac:spMkLst>
            <pc:docMk/>
            <pc:sldMk cId="1856881526" sldId="410"/>
            <ac:spMk id="2" creationId="{F08FF202-A4A7-103A-9FBD-DE7A97FB970F}"/>
          </ac:spMkLst>
        </pc:spChg>
        <pc:spChg chg="mod">
          <ac:chgData name="Mandalari, Anna Maria" userId="335782c7-a148-4b99-85ef-c22981510df0" providerId="ADAL" clId="{0352CE47-B24C-784E-AC61-16F90D2D6D3E}" dt="2023-12-15T21:47:33.056" v="266" actId="27636"/>
          <ac:spMkLst>
            <pc:docMk/>
            <pc:sldMk cId="1856881526" sldId="410"/>
            <ac:spMk id="3" creationId="{3536F71A-3860-DC4C-A603-5FBF3E9DB212}"/>
          </ac:spMkLst>
        </pc:spChg>
      </pc:sldChg>
      <pc:sldChg chg="addSp modSp del">
        <pc:chgData name="Mandalari, Anna Maria" userId="335782c7-a148-4b99-85ef-c22981510df0" providerId="ADAL" clId="{0352CE47-B24C-784E-AC61-16F90D2D6D3E}" dt="2023-12-15T21:47:21.302" v="255" actId="2696"/>
        <pc:sldMkLst>
          <pc:docMk/>
          <pc:sldMk cId="672555258" sldId="411"/>
        </pc:sldMkLst>
        <pc:picChg chg="add mod">
          <ac:chgData name="Mandalari, Anna Maria" userId="335782c7-a148-4b99-85ef-c22981510df0" providerId="ADAL" clId="{0352CE47-B24C-784E-AC61-16F90D2D6D3E}" dt="2023-12-15T21:32:45.121" v="71"/>
          <ac:picMkLst>
            <pc:docMk/>
            <pc:sldMk cId="672555258" sldId="411"/>
            <ac:picMk id="4" creationId="{25748F26-01D9-8FAE-0436-FC6429BCAED2}"/>
          </ac:picMkLst>
        </pc:picChg>
      </pc:sldChg>
      <pc:sldChg chg="modSp add mod modTransition">
        <pc:chgData name="Mandalari, Anna Maria" userId="335782c7-a148-4b99-85ef-c22981510df0" providerId="ADAL" clId="{0352CE47-B24C-784E-AC61-16F90D2D6D3E}" dt="2023-12-15T21:47:33.076" v="267" actId="27636"/>
        <pc:sldMkLst>
          <pc:docMk/>
          <pc:sldMk cId="4101691394" sldId="411"/>
        </pc:sldMkLst>
        <pc:spChg chg="mod">
          <ac:chgData name="Mandalari, Anna Maria" userId="335782c7-a148-4b99-85ef-c22981510df0" providerId="ADAL" clId="{0352CE47-B24C-784E-AC61-16F90D2D6D3E}" dt="2023-12-15T21:47:32.874" v="262"/>
          <ac:spMkLst>
            <pc:docMk/>
            <pc:sldMk cId="4101691394" sldId="411"/>
            <ac:spMk id="2" creationId="{D58720DE-FB35-86A8-D219-7BA61AE49E8D}"/>
          </ac:spMkLst>
        </pc:spChg>
        <pc:spChg chg="mod">
          <ac:chgData name="Mandalari, Anna Maria" userId="335782c7-a148-4b99-85ef-c22981510df0" providerId="ADAL" clId="{0352CE47-B24C-784E-AC61-16F90D2D6D3E}" dt="2023-12-15T21:47:33.076" v="267" actId="27636"/>
          <ac:spMkLst>
            <pc:docMk/>
            <pc:sldMk cId="4101691394" sldId="411"/>
            <ac:spMk id="3" creationId="{51530E0A-3EC8-1B17-5AAB-1FD8435320D7}"/>
          </ac:spMkLst>
        </pc:spChg>
      </pc:sldChg>
      <pc:sldChg chg="delSp modSp add mod modTransition">
        <pc:chgData name="Mandalari, Anna Maria" userId="335782c7-a148-4b99-85ef-c22981510df0" providerId="ADAL" clId="{0352CE47-B24C-784E-AC61-16F90D2D6D3E}" dt="2023-12-15T21:49:12.459" v="295" actId="1035"/>
        <pc:sldMkLst>
          <pc:docMk/>
          <pc:sldMk cId="1629539640" sldId="412"/>
        </pc:sldMkLst>
        <pc:spChg chg="mod">
          <ac:chgData name="Mandalari, Anna Maria" userId="335782c7-a148-4b99-85ef-c22981510df0" providerId="ADAL" clId="{0352CE47-B24C-784E-AC61-16F90D2D6D3E}" dt="2023-12-15T21:47:32.874" v="262"/>
          <ac:spMkLst>
            <pc:docMk/>
            <pc:sldMk cId="1629539640" sldId="412"/>
            <ac:spMk id="2" creationId="{9FD41647-4F64-5DA2-20BB-02BBC171EFDB}"/>
          </ac:spMkLst>
        </pc:spChg>
        <pc:spChg chg="del">
          <ac:chgData name="Mandalari, Anna Maria" userId="335782c7-a148-4b99-85ef-c22981510df0" providerId="ADAL" clId="{0352CE47-B24C-784E-AC61-16F90D2D6D3E}" dt="2023-12-15T21:48:51.909" v="284" actId="478"/>
          <ac:spMkLst>
            <pc:docMk/>
            <pc:sldMk cId="1629539640" sldId="412"/>
            <ac:spMk id="3" creationId="{26EE9E4D-E689-A88B-6005-B957ABE46ED0}"/>
          </ac:spMkLst>
        </pc:spChg>
        <pc:spChg chg="mod">
          <ac:chgData name="Mandalari, Anna Maria" userId="335782c7-a148-4b99-85ef-c22981510df0" providerId="ADAL" clId="{0352CE47-B24C-784E-AC61-16F90D2D6D3E}" dt="2023-12-15T21:49:12.459" v="295" actId="1035"/>
          <ac:spMkLst>
            <pc:docMk/>
            <pc:sldMk cId="1629539640" sldId="412"/>
            <ac:spMk id="5" creationId="{AC56B879-2DB3-8D4C-F6D1-E0E04F5FB2EE}"/>
          </ac:spMkLst>
        </pc:spChg>
        <pc:graphicFrameChg chg="mod modGraphic">
          <ac:chgData name="Mandalari, Anna Maria" userId="335782c7-a148-4b99-85ef-c22981510df0" providerId="ADAL" clId="{0352CE47-B24C-784E-AC61-16F90D2D6D3E}" dt="2023-12-15T21:49:10.487" v="293" actId="1035"/>
          <ac:graphicFrameMkLst>
            <pc:docMk/>
            <pc:sldMk cId="1629539640" sldId="412"/>
            <ac:graphicFrameMk id="4" creationId="{D86CD6B0-DD3D-1E79-DCC3-B1AB4FD5F1C7}"/>
          </ac:graphicFrameMkLst>
        </pc:graphicFrameChg>
      </pc:sldChg>
      <pc:sldChg chg="addSp modSp del">
        <pc:chgData name="Mandalari, Anna Maria" userId="335782c7-a148-4b99-85ef-c22981510df0" providerId="ADAL" clId="{0352CE47-B24C-784E-AC61-16F90D2D6D3E}" dt="2023-12-15T21:47:21.302" v="255" actId="2696"/>
        <pc:sldMkLst>
          <pc:docMk/>
          <pc:sldMk cId="2521505724" sldId="412"/>
        </pc:sldMkLst>
        <pc:picChg chg="add mod">
          <ac:chgData name="Mandalari, Anna Maria" userId="335782c7-a148-4b99-85ef-c22981510df0" providerId="ADAL" clId="{0352CE47-B24C-784E-AC61-16F90D2D6D3E}" dt="2023-12-15T21:32:46.262" v="72"/>
          <ac:picMkLst>
            <pc:docMk/>
            <pc:sldMk cId="2521505724" sldId="412"/>
            <ac:picMk id="6" creationId="{572D363A-04ED-A095-0326-F4291AC842F0}"/>
          </ac:picMkLst>
        </pc:picChg>
      </pc:sldChg>
      <pc:sldChg chg="addSp modSp del">
        <pc:chgData name="Mandalari, Anna Maria" userId="335782c7-a148-4b99-85ef-c22981510df0" providerId="ADAL" clId="{0352CE47-B24C-784E-AC61-16F90D2D6D3E}" dt="2023-12-15T21:47:21.302" v="255" actId="2696"/>
        <pc:sldMkLst>
          <pc:docMk/>
          <pc:sldMk cId="1570955590" sldId="413"/>
        </pc:sldMkLst>
        <pc:picChg chg="add mod">
          <ac:chgData name="Mandalari, Anna Maria" userId="335782c7-a148-4b99-85ef-c22981510df0" providerId="ADAL" clId="{0352CE47-B24C-784E-AC61-16F90D2D6D3E}" dt="2023-12-15T21:32:48.719" v="73"/>
          <ac:picMkLst>
            <pc:docMk/>
            <pc:sldMk cId="1570955590" sldId="413"/>
            <ac:picMk id="5" creationId="{D9B72E27-0802-6DA1-AA78-A2F9A3BE22D1}"/>
          </ac:picMkLst>
        </pc:picChg>
      </pc:sldChg>
      <pc:sldChg chg="delSp modSp add mod modTransition">
        <pc:chgData name="Mandalari, Anna Maria" userId="335782c7-a148-4b99-85ef-c22981510df0" providerId="ADAL" clId="{0352CE47-B24C-784E-AC61-16F90D2D6D3E}" dt="2023-12-15T21:50:08.348" v="323" actId="1076"/>
        <pc:sldMkLst>
          <pc:docMk/>
          <pc:sldMk cId="3267104508" sldId="413"/>
        </pc:sldMkLst>
        <pc:spChg chg="del">
          <ac:chgData name="Mandalari, Anna Maria" userId="335782c7-a148-4b99-85ef-c22981510df0" providerId="ADAL" clId="{0352CE47-B24C-784E-AC61-16F90D2D6D3E}" dt="2023-12-15T21:49:15.867" v="296" actId="478"/>
          <ac:spMkLst>
            <pc:docMk/>
            <pc:sldMk cId="3267104508" sldId="413"/>
            <ac:spMk id="3" creationId="{5602FFCB-5EB9-A62B-91F6-BF0AE1FC3D62}"/>
          </ac:spMkLst>
        </pc:spChg>
        <pc:spChg chg="mod">
          <ac:chgData name="Mandalari, Anna Maria" userId="335782c7-a148-4b99-85ef-c22981510df0" providerId="ADAL" clId="{0352CE47-B24C-784E-AC61-16F90D2D6D3E}" dt="2023-12-15T21:50:08.348" v="323" actId="1076"/>
          <ac:spMkLst>
            <pc:docMk/>
            <pc:sldMk cId="3267104508" sldId="413"/>
            <ac:spMk id="4" creationId="{D0C1BEFA-EBFD-20CD-C900-F3CEB991BF67}"/>
          </ac:spMkLst>
        </pc:spChg>
        <pc:graphicFrameChg chg="mod modGraphic">
          <ac:chgData name="Mandalari, Anna Maria" userId="335782c7-a148-4b99-85ef-c22981510df0" providerId="ADAL" clId="{0352CE47-B24C-784E-AC61-16F90D2D6D3E}" dt="2023-12-15T21:49:56.674" v="319" actId="255"/>
          <ac:graphicFrameMkLst>
            <pc:docMk/>
            <pc:sldMk cId="3267104508" sldId="413"/>
            <ac:graphicFrameMk id="6" creationId="{7651DF49-3B03-AFEF-9688-CE76CA0B82FF}"/>
          </ac:graphicFrameMkLst>
        </pc:graphicFrameChg>
      </pc:sldChg>
      <pc:sldChg chg="delSp modSp add mod modTransition">
        <pc:chgData name="Mandalari, Anna Maria" userId="335782c7-a148-4b99-85ef-c22981510df0" providerId="ADAL" clId="{0352CE47-B24C-784E-AC61-16F90D2D6D3E}" dt="2023-12-15T21:50:22.632" v="325" actId="255"/>
        <pc:sldMkLst>
          <pc:docMk/>
          <pc:sldMk cId="2000079526" sldId="414"/>
        </pc:sldMkLst>
        <pc:spChg chg="del">
          <ac:chgData name="Mandalari, Anna Maria" userId="335782c7-a148-4b99-85ef-c22981510df0" providerId="ADAL" clId="{0352CE47-B24C-784E-AC61-16F90D2D6D3E}" dt="2023-12-15T21:50:11.690" v="324" actId="478"/>
          <ac:spMkLst>
            <pc:docMk/>
            <pc:sldMk cId="2000079526" sldId="414"/>
            <ac:spMk id="3" creationId="{80CD7774-9BF3-AC80-11F5-BF0CA3AF092A}"/>
          </ac:spMkLst>
        </pc:spChg>
        <pc:graphicFrameChg chg="modGraphic">
          <ac:chgData name="Mandalari, Anna Maria" userId="335782c7-a148-4b99-85ef-c22981510df0" providerId="ADAL" clId="{0352CE47-B24C-784E-AC61-16F90D2D6D3E}" dt="2023-12-15T21:50:22.632" v="325" actId="255"/>
          <ac:graphicFrameMkLst>
            <pc:docMk/>
            <pc:sldMk cId="2000079526" sldId="414"/>
            <ac:graphicFrameMk id="6" creationId="{7651DF49-3B03-AFEF-9688-CE76CA0B82FF}"/>
          </ac:graphicFrameMkLst>
        </pc:graphicFrameChg>
      </pc:sldChg>
      <pc:sldChg chg="addSp modSp del">
        <pc:chgData name="Mandalari, Anna Maria" userId="335782c7-a148-4b99-85ef-c22981510df0" providerId="ADAL" clId="{0352CE47-B24C-784E-AC61-16F90D2D6D3E}" dt="2023-12-15T21:47:21.302" v="255" actId="2696"/>
        <pc:sldMkLst>
          <pc:docMk/>
          <pc:sldMk cId="2238825454" sldId="414"/>
        </pc:sldMkLst>
        <pc:picChg chg="add mod">
          <ac:chgData name="Mandalari, Anna Maria" userId="335782c7-a148-4b99-85ef-c22981510df0" providerId="ADAL" clId="{0352CE47-B24C-784E-AC61-16F90D2D6D3E}" dt="2023-12-15T21:32:50.279" v="74"/>
          <ac:picMkLst>
            <pc:docMk/>
            <pc:sldMk cId="2238825454" sldId="414"/>
            <ac:picMk id="5" creationId="{F2AE11C9-7433-E77E-2D4A-CE8E1571B9A0}"/>
          </ac:picMkLst>
        </pc:picChg>
      </pc:sldChg>
      <pc:sldChg chg="addSp modSp del">
        <pc:chgData name="Mandalari, Anna Maria" userId="335782c7-a148-4b99-85ef-c22981510df0" providerId="ADAL" clId="{0352CE47-B24C-784E-AC61-16F90D2D6D3E}" dt="2023-12-15T21:47:21.302" v="255" actId="2696"/>
        <pc:sldMkLst>
          <pc:docMk/>
          <pc:sldMk cId="4189856515" sldId="415"/>
        </pc:sldMkLst>
        <pc:picChg chg="add mod">
          <ac:chgData name="Mandalari, Anna Maria" userId="335782c7-a148-4b99-85ef-c22981510df0" providerId="ADAL" clId="{0352CE47-B24C-784E-AC61-16F90D2D6D3E}" dt="2023-12-15T21:32:51.698" v="75"/>
          <ac:picMkLst>
            <pc:docMk/>
            <pc:sldMk cId="4189856515" sldId="415"/>
            <ac:picMk id="4" creationId="{BD89946A-7BF8-9D8A-7201-881DDD1134F5}"/>
          </ac:picMkLst>
        </pc:picChg>
      </pc:sldChg>
      <pc:sldChg chg="modSp add mod modTransition">
        <pc:chgData name="Mandalari, Anna Maria" userId="335782c7-a148-4b99-85ef-c22981510df0" providerId="ADAL" clId="{0352CE47-B24C-784E-AC61-16F90D2D6D3E}" dt="2023-12-15T21:47:32.985" v="263" actId="27636"/>
        <pc:sldMkLst>
          <pc:docMk/>
          <pc:sldMk cId="4293506826" sldId="415"/>
        </pc:sldMkLst>
        <pc:spChg chg="mod">
          <ac:chgData name="Mandalari, Anna Maria" userId="335782c7-a148-4b99-85ef-c22981510df0" providerId="ADAL" clId="{0352CE47-B24C-784E-AC61-16F90D2D6D3E}" dt="2023-12-15T21:47:32.874" v="262"/>
          <ac:spMkLst>
            <pc:docMk/>
            <pc:sldMk cId="4293506826" sldId="415"/>
            <ac:spMk id="2" creationId="{35488AF1-EECC-FEDF-DCA1-6E7505861788}"/>
          </ac:spMkLst>
        </pc:spChg>
        <pc:spChg chg="mod">
          <ac:chgData name="Mandalari, Anna Maria" userId="335782c7-a148-4b99-85ef-c22981510df0" providerId="ADAL" clId="{0352CE47-B24C-784E-AC61-16F90D2D6D3E}" dt="2023-12-15T21:47:32.985" v="263" actId="27636"/>
          <ac:spMkLst>
            <pc:docMk/>
            <pc:sldMk cId="4293506826" sldId="415"/>
            <ac:spMk id="3" creationId="{4EF63A62-9303-3735-8CE7-D6C3A1D5B5D0}"/>
          </ac:spMkLst>
        </pc:spChg>
      </pc:sldChg>
      <pc:sldChg chg="del">
        <pc:chgData name="Mandalari, Anna Maria" userId="335782c7-a148-4b99-85ef-c22981510df0" providerId="ADAL" clId="{0352CE47-B24C-784E-AC61-16F90D2D6D3E}" dt="2023-12-15T21:35:31" v="108" actId="2696"/>
        <pc:sldMkLst>
          <pc:docMk/>
          <pc:sldMk cId="1281932706" sldId="416"/>
        </pc:sldMkLst>
      </pc:sldChg>
      <pc:sldChg chg="del">
        <pc:chgData name="Mandalari, Anna Maria" userId="335782c7-a148-4b99-85ef-c22981510df0" providerId="ADAL" clId="{0352CE47-B24C-784E-AC61-16F90D2D6D3E}" dt="2023-12-15T21:35:31.514" v="109" actId="2696"/>
        <pc:sldMkLst>
          <pc:docMk/>
          <pc:sldMk cId="956796414" sldId="417"/>
        </pc:sldMkLst>
      </pc:sldChg>
      <pc:sldChg chg="addSp delSp modSp mod">
        <pc:chgData name="Mandalari, Anna Maria" userId="335782c7-a148-4b99-85ef-c22981510df0" providerId="ADAL" clId="{0352CE47-B24C-784E-AC61-16F90D2D6D3E}" dt="2023-12-15T22:03:11.652" v="586" actId="478"/>
        <pc:sldMkLst>
          <pc:docMk/>
          <pc:sldMk cId="3796749995" sldId="418"/>
        </pc:sldMkLst>
        <pc:spChg chg="del">
          <ac:chgData name="Mandalari, Anna Maria" userId="335782c7-a148-4b99-85ef-c22981510df0" providerId="ADAL" clId="{0352CE47-B24C-784E-AC61-16F90D2D6D3E}" dt="2023-12-15T22:03:11.652" v="586" actId="478"/>
          <ac:spMkLst>
            <pc:docMk/>
            <pc:sldMk cId="3796749995" sldId="418"/>
            <ac:spMk id="5" creationId="{AB323AE0-186B-0475-BBA9-E367BBF97961}"/>
          </ac:spMkLst>
        </pc:spChg>
        <pc:picChg chg="add mod">
          <ac:chgData name="Mandalari, Anna Maria" userId="335782c7-a148-4b99-85ef-c22981510df0" providerId="ADAL" clId="{0352CE47-B24C-784E-AC61-16F90D2D6D3E}" dt="2023-12-15T21:35:42.232" v="115"/>
          <ac:picMkLst>
            <pc:docMk/>
            <pc:sldMk cId="3796749995" sldId="418"/>
            <ac:picMk id="6" creationId="{2BE8EC94-42DC-7EA7-91D0-E0F4ADF4DE54}"/>
          </ac:picMkLst>
        </pc:picChg>
      </pc:sldChg>
      <pc:sldChg chg="addSp delSp modSp mod">
        <pc:chgData name="Mandalari, Anna Maria" userId="335782c7-a148-4b99-85ef-c22981510df0" providerId="ADAL" clId="{0352CE47-B24C-784E-AC61-16F90D2D6D3E}" dt="2023-12-15T22:03:14.266" v="587" actId="478"/>
        <pc:sldMkLst>
          <pc:docMk/>
          <pc:sldMk cId="2750011679" sldId="419"/>
        </pc:sldMkLst>
        <pc:spChg chg="del">
          <ac:chgData name="Mandalari, Anna Maria" userId="335782c7-a148-4b99-85ef-c22981510df0" providerId="ADAL" clId="{0352CE47-B24C-784E-AC61-16F90D2D6D3E}" dt="2023-12-15T22:03:14.266" v="587" actId="478"/>
          <ac:spMkLst>
            <pc:docMk/>
            <pc:sldMk cId="2750011679" sldId="419"/>
            <ac:spMk id="2" creationId="{B9B2698E-571B-3F5F-84B2-997CC0C9CE50}"/>
          </ac:spMkLst>
        </pc:spChg>
        <pc:picChg chg="add mod">
          <ac:chgData name="Mandalari, Anna Maria" userId="335782c7-a148-4b99-85ef-c22981510df0" providerId="ADAL" clId="{0352CE47-B24C-784E-AC61-16F90D2D6D3E}" dt="2023-12-15T21:35:43.584" v="116"/>
          <ac:picMkLst>
            <pc:docMk/>
            <pc:sldMk cId="2750011679" sldId="419"/>
            <ac:picMk id="4" creationId="{5A7FA433-7EBD-B8FC-AA1F-C1E83DC2C7B6}"/>
          </ac:picMkLst>
        </pc:picChg>
      </pc:sldChg>
      <pc:sldChg chg="del">
        <pc:chgData name="Mandalari, Anna Maria" userId="335782c7-a148-4b99-85ef-c22981510df0" providerId="ADAL" clId="{0352CE47-B24C-784E-AC61-16F90D2D6D3E}" dt="2023-12-15T21:35:46.903" v="118" actId="2696"/>
        <pc:sldMkLst>
          <pc:docMk/>
          <pc:sldMk cId="3114978882" sldId="420"/>
        </pc:sldMkLst>
      </pc:sldChg>
      <pc:sldChg chg="addSp delSp modSp mod">
        <pc:chgData name="Mandalari, Anna Maria" userId="335782c7-a148-4b99-85ef-c22981510df0" providerId="ADAL" clId="{0352CE47-B24C-784E-AC61-16F90D2D6D3E}" dt="2023-12-15T22:03:17.496" v="588" actId="478"/>
        <pc:sldMkLst>
          <pc:docMk/>
          <pc:sldMk cId="2408170011" sldId="421"/>
        </pc:sldMkLst>
        <pc:spChg chg="del">
          <ac:chgData name="Mandalari, Anna Maria" userId="335782c7-a148-4b99-85ef-c22981510df0" providerId="ADAL" clId="{0352CE47-B24C-784E-AC61-16F90D2D6D3E}" dt="2023-12-15T22:03:17.496" v="588" actId="478"/>
          <ac:spMkLst>
            <pc:docMk/>
            <pc:sldMk cId="2408170011" sldId="421"/>
            <ac:spMk id="2" creationId="{F5E6926C-13D2-41EA-539A-647DEE40C21A}"/>
          </ac:spMkLst>
        </pc:spChg>
        <pc:spChg chg="mod">
          <ac:chgData name="Mandalari, Anna Maria" userId="335782c7-a148-4b99-85ef-c22981510df0" providerId="ADAL" clId="{0352CE47-B24C-784E-AC61-16F90D2D6D3E}" dt="2023-12-15T21:54:16.467" v="466" actId="14100"/>
          <ac:spMkLst>
            <pc:docMk/>
            <pc:sldMk cId="2408170011" sldId="421"/>
            <ac:spMk id="8" creationId="{F2B86DBC-F963-2D72-BCFB-20888AC720B0}"/>
          </ac:spMkLst>
        </pc:spChg>
        <pc:spChg chg="mod">
          <ac:chgData name="Mandalari, Anna Maria" userId="335782c7-a148-4b99-85ef-c22981510df0" providerId="ADAL" clId="{0352CE47-B24C-784E-AC61-16F90D2D6D3E}" dt="2023-12-15T21:54:09.744" v="464" actId="1036"/>
          <ac:spMkLst>
            <pc:docMk/>
            <pc:sldMk cId="2408170011" sldId="421"/>
            <ac:spMk id="12" creationId="{8835BC29-0240-862B-2E4D-AAB8A285F924}"/>
          </ac:spMkLst>
        </pc:spChg>
        <pc:spChg chg="mod">
          <ac:chgData name="Mandalari, Anna Maria" userId="335782c7-a148-4b99-85ef-c22981510df0" providerId="ADAL" clId="{0352CE47-B24C-784E-AC61-16F90D2D6D3E}" dt="2023-12-15T21:54:09.744" v="464" actId="1036"/>
          <ac:spMkLst>
            <pc:docMk/>
            <pc:sldMk cId="2408170011" sldId="421"/>
            <ac:spMk id="16" creationId="{B61ECD53-9967-7714-3345-12DEFD543DD5}"/>
          </ac:spMkLst>
        </pc:spChg>
        <pc:spChg chg="mod">
          <ac:chgData name="Mandalari, Anna Maria" userId="335782c7-a148-4b99-85ef-c22981510df0" providerId="ADAL" clId="{0352CE47-B24C-784E-AC61-16F90D2D6D3E}" dt="2023-12-15T21:54:13.673" v="465" actId="14100"/>
          <ac:spMkLst>
            <pc:docMk/>
            <pc:sldMk cId="2408170011" sldId="421"/>
            <ac:spMk id="19" creationId="{6DB66379-898D-7DB2-2522-4FA9FAD8C998}"/>
          </ac:spMkLst>
        </pc:spChg>
        <pc:picChg chg="add mod">
          <ac:chgData name="Mandalari, Anna Maria" userId="335782c7-a148-4b99-85ef-c22981510df0" providerId="ADAL" clId="{0352CE47-B24C-784E-AC61-16F90D2D6D3E}" dt="2023-12-15T21:35:47.985" v="119"/>
          <ac:picMkLst>
            <pc:docMk/>
            <pc:sldMk cId="2408170011" sldId="421"/>
            <ac:picMk id="4" creationId="{6873DE5F-32F3-F1F7-0314-5BAE21CAC459}"/>
          </ac:picMkLst>
        </pc:picChg>
        <pc:picChg chg="mod">
          <ac:chgData name="Mandalari, Anna Maria" userId="335782c7-a148-4b99-85ef-c22981510df0" providerId="ADAL" clId="{0352CE47-B24C-784E-AC61-16F90D2D6D3E}" dt="2023-12-15T21:54:09.744" v="464" actId="1036"/>
          <ac:picMkLst>
            <pc:docMk/>
            <pc:sldMk cId="2408170011" sldId="421"/>
            <ac:picMk id="7" creationId="{F47A9510-D77F-61A4-FDC7-D6FF3BE2F2E5}"/>
          </ac:picMkLst>
        </pc:picChg>
        <pc:picChg chg="mod">
          <ac:chgData name="Mandalari, Anna Maria" userId="335782c7-a148-4b99-85ef-c22981510df0" providerId="ADAL" clId="{0352CE47-B24C-784E-AC61-16F90D2D6D3E}" dt="2023-12-15T21:54:09.744" v="464" actId="1036"/>
          <ac:picMkLst>
            <pc:docMk/>
            <pc:sldMk cId="2408170011" sldId="421"/>
            <ac:picMk id="11" creationId="{74D72F80-B5FE-48D9-B791-D1DDD7CC10E9}"/>
          </ac:picMkLst>
        </pc:picChg>
        <pc:picChg chg="mod">
          <ac:chgData name="Mandalari, Anna Maria" userId="335782c7-a148-4b99-85ef-c22981510df0" providerId="ADAL" clId="{0352CE47-B24C-784E-AC61-16F90D2D6D3E}" dt="2023-12-15T21:54:09.744" v="464" actId="1036"/>
          <ac:picMkLst>
            <pc:docMk/>
            <pc:sldMk cId="2408170011" sldId="421"/>
            <ac:picMk id="15" creationId="{07E804D1-2051-4711-7DFC-E81C2ECE0488}"/>
          </ac:picMkLst>
        </pc:picChg>
        <pc:picChg chg="mod">
          <ac:chgData name="Mandalari, Anna Maria" userId="335782c7-a148-4b99-85ef-c22981510df0" providerId="ADAL" clId="{0352CE47-B24C-784E-AC61-16F90D2D6D3E}" dt="2023-12-15T21:54:09.744" v="464" actId="1036"/>
          <ac:picMkLst>
            <pc:docMk/>
            <pc:sldMk cId="2408170011" sldId="421"/>
            <ac:picMk id="18" creationId="{F56FFA76-E8AA-7F50-C6E9-554FEDDB0B33}"/>
          </ac:picMkLst>
        </pc:picChg>
      </pc:sldChg>
      <pc:sldChg chg="addSp delSp modSp mod">
        <pc:chgData name="Mandalari, Anna Maria" userId="335782c7-a148-4b99-85ef-c22981510df0" providerId="ADAL" clId="{0352CE47-B24C-784E-AC61-16F90D2D6D3E}" dt="2023-12-15T22:03:20.587" v="589" actId="478"/>
        <pc:sldMkLst>
          <pc:docMk/>
          <pc:sldMk cId="3331329580" sldId="422"/>
        </pc:sldMkLst>
        <pc:spChg chg="del">
          <ac:chgData name="Mandalari, Anna Maria" userId="335782c7-a148-4b99-85ef-c22981510df0" providerId="ADAL" clId="{0352CE47-B24C-784E-AC61-16F90D2D6D3E}" dt="2023-12-15T22:03:20.587" v="589" actId="478"/>
          <ac:spMkLst>
            <pc:docMk/>
            <pc:sldMk cId="3331329580" sldId="422"/>
            <ac:spMk id="2" creationId="{0D7913B8-D585-F0CD-EBF2-61DF4CC694F3}"/>
          </ac:spMkLst>
        </pc:spChg>
        <pc:picChg chg="add mod">
          <ac:chgData name="Mandalari, Anna Maria" userId="335782c7-a148-4b99-85ef-c22981510df0" providerId="ADAL" clId="{0352CE47-B24C-784E-AC61-16F90D2D6D3E}" dt="2023-12-15T21:35:52.051" v="120"/>
          <ac:picMkLst>
            <pc:docMk/>
            <pc:sldMk cId="3331329580" sldId="422"/>
            <ac:picMk id="4" creationId="{BF51F486-D9CC-E5C6-5287-528AA5DBC624}"/>
          </ac:picMkLst>
        </pc:picChg>
      </pc:sldChg>
      <pc:sldChg chg="add">
        <pc:chgData name="Mandalari, Anna Maria" userId="335782c7-a148-4b99-85ef-c22981510df0" providerId="ADAL" clId="{0352CE47-B24C-784E-AC61-16F90D2D6D3E}" dt="2023-12-15T22:32:06.518" v="600"/>
        <pc:sldMkLst>
          <pc:docMk/>
          <pc:sldMk cId="3530665019" sldId="423"/>
        </pc:sldMkLst>
      </pc:sldChg>
      <pc:sldChg chg="modSp add mod">
        <pc:chgData name="Mandalari, Anna Maria" userId="335782c7-a148-4b99-85ef-c22981510df0" providerId="ADAL" clId="{0352CE47-B24C-784E-AC61-16F90D2D6D3E}" dt="2023-12-15T22:32:22.869" v="602" actId="207"/>
        <pc:sldMkLst>
          <pc:docMk/>
          <pc:sldMk cId="2626071000" sldId="424"/>
        </pc:sldMkLst>
        <pc:spChg chg="mod">
          <ac:chgData name="Mandalari, Anna Maria" userId="335782c7-a148-4b99-85ef-c22981510df0" providerId="ADAL" clId="{0352CE47-B24C-784E-AC61-16F90D2D6D3E}" dt="2023-12-15T22:32:22.869" v="602" actId="207"/>
          <ac:spMkLst>
            <pc:docMk/>
            <pc:sldMk cId="2626071000" sldId="424"/>
            <ac:spMk id="15" creationId="{358B6C62-CDD6-4E2C-8BC8-699230D3934A}"/>
          </ac:spMkLst>
        </pc:spChg>
      </pc:sldChg>
      <pc:sldChg chg="modSp add mod">
        <pc:chgData name="Mandalari, Anna Maria" userId="335782c7-a148-4b99-85ef-c22981510df0" providerId="ADAL" clId="{0352CE47-B24C-784E-AC61-16F90D2D6D3E}" dt="2023-12-15T22:32:52.375" v="605" actId="207"/>
        <pc:sldMkLst>
          <pc:docMk/>
          <pc:sldMk cId="665862614" sldId="425"/>
        </pc:sldMkLst>
        <pc:spChg chg="mod">
          <ac:chgData name="Mandalari, Anna Maria" userId="335782c7-a148-4b99-85ef-c22981510df0" providerId="ADAL" clId="{0352CE47-B24C-784E-AC61-16F90D2D6D3E}" dt="2023-12-15T22:32:52.375" v="605" actId="207"/>
          <ac:spMkLst>
            <pc:docMk/>
            <pc:sldMk cId="665862614" sldId="425"/>
            <ac:spMk id="15" creationId="{358B6C62-CDD6-4E2C-8BC8-699230D3934A}"/>
          </ac:spMkLst>
        </pc:spChg>
      </pc:sldChg>
      <pc:sldChg chg="modSp add mod">
        <pc:chgData name="Mandalari, Anna Maria" userId="335782c7-a148-4b99-85ef-c22981510df0" providerId="ADAL" clId="{0352CE47-B24C-784E-AC61-16F90D2D6D3E}" dt="2023-12-15T22:33:25.021" v="608" actId="207"/>
        <pc:sldMkLst>
          <pc:docMk/>
          <pc:sldMk cId="1462821509" sldId="426"/>
        </pc:sldMkLst>
        <pc:spChg chg="mod">
          <ac:chgData name="Mandalari, Anna Maria" userId="335782c7-a148-4b99-85ef-c22981510df0" providerId="ADAL" clId="{0352CE47-B24C-784E-AC61-16F90D2D6D3E}" dt="2023-12-15T22:33:25.021" v="608" actId="207"/>
          <ac:spMkLst>
            <pc:docMk/>
            <pc:sldMk cId="1462821509" sldId="426"/>
            <ac:spMk id="15" creationId="{358B6C62-CDD6-4E2C-8BC8-699230D3934A}"/>
          </ac:spMkLst>
        </pc:spChg>
      </pc:sldChg>
      <pc:sldChg chg="modSp add mod">
        <pc:chgData name="Mandalari, Anna Maria" userId="335782c7-a148-4b99-85ef-c22981510df0" providerId="ADAL" clId="{0352CE47-B24C-784E-AC61-16F90D2D6D3E}" dt="2023-12-15T22:33:58.976" v="614" actId="207"/>
        <pc:sldMkLst>
          <pc:docMk/>
          <pc:sldMk cId="2135018777" sldId="427"/>
        </pc:sldMkLst>
        <pc:spChg chg="mod">
          <ac:chgData name="Mandalari, Anna Maria" userId="335782c7-a148-4b99-85ef-c22981510df0" providerId="ADAL" clId="{0352CE47-B24C-784E-AC61-16F90D2D6D3E}" dt="2023-12-15T22:33:58.976" v="614" actId="207"/>
          <ac:spMkLst>
            <pc:docMk/>
            <pc:sldMk cId="2135018777" sldId="427"/>
            <ac:spMk id="15" creationId="{358B6C62-CDD6-4E2C-8BC8-699230D3934A}"/>
          </ac:spMkLst>
        </pc:spChg>
      </pc:sldChg>
      <pc:sldChg chg="modSp add mod">
        <pc:chgData name="Mandalari, Anna Maria" userId="335782c7-a148-4b99-85ef-c22981510df0" providerId="ADAL" clId="{0352CE47-B24C-784E-AC61-16F90D2D6D3E}" dt="2023-12-15T22:35:41.785" v="624" actId="207"/>
        <pc:sldMkLst>
          <pc:docMk/>
          <pc:sldMk cId="1917772091" sldId="428"/>
        </pc:sldMkLst>
        <pc:spChg chg="mod">
          <ac:chgData name="Mandalari, Anna Maria" userId="335782c7-a148-4b99-85ef-c22981510df0" providerId="ADAL" clId="{0352CE47-B24C-784E-AC61-16F90D2D6D3E}" dt="2023-12-15T22:35:41.785" v="624" actId="207"/>
          <ac:spMkLst>
            <pc:docMk/>
            <pc:sldMk cId="1917772091" sldId="428"/>
            <ac:spMk id="15" creationId="{358B6C62-CDD6-4E2C-8BC8-699230D3934A}"/>
          </ac:spMkLst>
        </pc:spChg>
      </pc:sldChg>
      <pc:sldChg chg="modSp add mod">
        <pc:chgData name="Mandalari, Anna Maria" userId="335782c7-a148-4b99-85ef-c22981510df0" providerId="ADAL" clId="{0352CE47-B24C-784E-AC61-16F90D2D6D3E}" dt="2023-12-15T22:35:57.849" v="626" actId="207"/>
        <pc:sldMkLst>
          <pc:docMk/>
          <pc:sldMk cId="2017936390" sldId="429"/>
        </pc:sldMkLst>
        <pc:spChg chg="mod">
          <ac:chgData name="Mandalari, Anna Maria" userId="335782c7-a148-4b99-85ef-c22981510df0" providerId="ADAL" clId="{0352CE47-B24C-784E-AC61-16F90D2D6D3E}" dt="2023-12-15T22:35:57.849" v="626" actId="207"/>
          <ac:spMkLst>
            <pc:docMk/>
            <pc:sldMk cId="2017936390" sldId="429"/>
            <ac:spMk id="15" creationId="{358B6C62-CDD6-4E2C-8BC8-699230D3934A}"/>
          </ac:spMkLst>
        </pc:spChg>
      </pc:sldChg>
      <pc:sldChg chg="modSp add mod">
        <pc:chgData name="Mandalari, Anna Maria" userId="335782c7-a148-4b99-85ef-c22981510df0" providerId="ADAL" clId="{0352CE47-B24C-784E-AC61-16F90D2D6D3E}" dt="2023-12-15T22:37:58.244" v="637" actId="207"/>
        <pc:sldMkLst>
          <pc:docMk/>
          <pc:sldMk cId="183789501" sldId="430"/>
        </pc:sldMkLst>
        <pc:spChg chg="mod">
          <ac:chgData name="Mandalari, Anna Maria" userId="335782c7-a148-4b99-85ef-c22981510df0" providerId="ADAL" clId="{0352CE47-B24C-784E-AC61-16F90D2D6D3E}" dt="2023-12-15T22:37:58.244" v="637" actId="207"/>
          <ac:spMkLst>
            <pc:docMk/>
            <pc:sldMk cId="183789501" sldId="430"/>
            <ac:spMk id="15" creationId="{358B6C62-CDD6-4E2C-8BC8-699230D3934A}"/>
          </ac:spMkLst>
        </pc:spChg>
      </pc:sldChg>
      <pc:sldMasterChg chg="addSldLayout delSldLayout">
        <pc:chgData name="Mandalari, Anna Maria" userId="335782c7-a148-4b99-85ef-c22981510df0" providerId="ADAL" clId="{0352CE47-B24C-784E-AC61-16F90D2D6D3E}" dt="2023-12-15T21:52:24.233" v="400" actId="2696"/>
        <pc:sldMasterMkLst>
          <pc:docMk/>
          <pc:sldMasterMk cId="0" sldId="2147483648"/>
        </pc:sldMasterMkLst>
        <pc:sldLayoutChg chg="del">
          <pc:chgData name="Mandalari, Anna Maria" userId="335782c7-a148-4b99-85ef-c22981510df0" providerId="ADAL" clId="{0352CE47-B24C-784E-AC61-16F90D2D6D3E}" dt="2023-12-15T21:31:58.816" v="58" actId="2696"/>
          <pc:sldLayoutMkLst>
            <pc:docMk/>
            <pc:sldMasterMk cId="0" sldId="2147483648"/>
            <pc:sldLayoutMk cId="0" sldId="2147483688"/>
          </pc:sldLayoutMkLst>
        </pc:sldLayoutChg>
        <pc:sldLayoutChg chg="add del">
          <pc:chgData name="Mandalari, Anna Maria" userId="335782c7-a148-4b99-85ef-c22981510df0" providerId="ADAL" clId="{0352CE47-B24C-784E-AC61-16F90D2D6D3E}" dt="2023-12-15T21:52:24.233" v="400" actId="2696"/>
          <pc:sldLayoutMkLst>
            <pc:docMk/>
            <pc:sldMasterMk cId="0" sldId="2147483648"/>
            <pc:sldLayoutMk cId="0" sldId="2147483691"/>
          </pc:sldLayoutMkLst>
        </pc:sldLayoutChg>
      </pc:sldMasterChg>
    </pc:docChg>
  </pc:docChgLst>
  <pc:docChgLst>
    <pc:chgData name="Mandalari, Anna Maria" userId="335782c7-a148-4b99-85ef-c22981510df0" providerId="ADAL" clId="{40769A0D-2152-6248-8B33-18C5FB42CBA8}"/>
    <pc:docChg chg="custSel modSld">
      <pc:chgData name="Mandalari, Anna Maria" userId="335782c7-a148-4b99-85ef-c22981510df0" providerId="ADAL" clId="{40769A0D-2152-6248-8B33-18C5FB42CBA8}" dt="2022-11-04T09:29:25.995" v="270" actId="20577"/>
      <pc:docMkLst>
        <pc:docMk/>
      </pc:docMkLst>
      <pc:sldChg chg="addSp modSp mod modNotesTx">
        <pc:chgData name="Mandalari, Anna Maria" userId="335782c7-a148-4b99-85ef-c22981510df0" providerId="ADAL" clId="{40769A0D-2152-6248-8B33-18C5FB42CBA8}" dt="2022-11-04T09:29:25.995" v="270" actId="20577"/>
        <pc:sldMkLst>
          <pc:docMk/>
          <pc:sldMk cId="0" sldId="256"/>
        </pc:sldMkLst>
        <pc:spChg chg="mod">
          <ac:chgData name="Mandalari, Anna Maria" userId="335782c7-a148-4b99-85ef-c22981510df0" providerId="ADAL" clId="{40769A0D-2152-6248-8B33-18C5FB42CBA8}" dt="2022-11-04T09:26:19.926" v="257" actId="1035"/>
          <ac:spMkLst>
            <pc:docMk/>
            <pc:sldMk cId="0" sldId="256"/>
            <ac:spMk id="482" creationId="{00000000-0000-0000-0000-000000000000}"/>
          </ac:spMkLst>
        </pc:spChg>
        <pc:spChg chg="mod">
          <ac:chgData name="Mandalari, Anna Maria" userId="335782c7-a148-4b99-85ef-c22981510df0" providerId="ADAL" clId="{40769A0D-2152-6248-8B33-18C5FB42CBA8}" dt="2022-11-04T09:26:23.544" v="265" actId="1035"/>
          <ac:spMkLst>
            <pc:docMk/>
            <pc:sldMk cId="0" sldId="256"/>
            <ac:spMk id="484" creationId="{00000000-0000-0000-0000-000000000000}"/>
          </ac:spMkLst>
        </pc:spChg>
        <pc:picChg chg="add mod">
          <ac:chgData name="Mandalari, Anna Maria" userId="335782c7-a148-4b99-85ef-c22981510df0" providerId="ADAL" clId="{40769A0D-2152-6248-8B33-18C5FB42CBA8}" dt="2022-11-04T09:26:26.165" v="269" actId="1035"/>
          <ac:picMkLst>
            <pc:docMk/>
            <pc:sldMk cId="0" sldId="256"/>
            <ac:picMk id="3" creationId="{59C9A3A7-E7F5-FCE6-8466-842E397C12D0}"/>
          </ac:picMkLst>
        </pc:picChg>
        <pc:picChg chg="mod">
          <ac:chgData name="Mandalari, Anna Maria" userId="335782c7-a148-4b99-85ef-c22981510df0" providerId="ADAL" clId="{40769A0D-2152-6248-8B33-18C5FB42CBA8}" dt="2022-11-04T09:26:26.165" v="269" actId="1035"/>
          <ac:picMkLst>
            <pc:docMk/>
            <pc:sldMk cId="0" sldId="256"/>
            <ac:picMk id="1026" creationId="{E41C1E6C-DA0B-5469-7071-46765BFB3792}"/>
          </ac:picMkLst>
        </pc:picChg>
      </pc:sldChg>
      <pc:sldChg chg="modSp mod">
        <pc:chgData name="Mandalari, Anna Maria" userId="335782c7-a148-4b99-85ef-c22981510df0" providerId="ADAL" clId="{40769A0D-2152-6248-8B33-18C5FB42CBA8}" dt="2022-11-04T09:12:36.992" v="232" actId="20577"/>
        <pc:sldMkLst>
          <pc:docMk/>
          <pc:sldMk cId="0" sldId="305"/>
        </pc:sldMkLst>
        <pc:spChg chg="mod">
          <ac:chgData name="Mandalari, Anna Maria" userId="335782c7-a148-4b99-85ef-c22981510df0" providerId="ADAL" clId="{40769A0D-2152-6248-8B33-18C5FB42CBA8}" dt="2022-11-04T09:12:36.992" v="232" actId="20577"/>
          <ac:spMkLst>
            <pc:docMk/>
            <pc:sldMk cId="0" sldId="305"/>
            <ac:spMk id="1215" creationId="{00000000-0000-0000-0000-000000000000}"/>
          </ac:spMkLst>
        </pc:spChg>
      </pc:sldChg>
      <pc:sldChg chg="modSp mod">
        <pc:chgData name="Mandalari, Anna Maria" userId="335782c7-a148-4b99-85ef-c22981510df0" providerId="ADAL" clId="{40769A0D-2152-6248-8B33-18C5FB42CBA8}" dt="2022-11-04T09:00:11.538" v="229" actId="20577"/>
        <pc:sldMkLst>
          <pc:docMk/>
          <pc:sldMk cId="0" sldId="330"/>
        </pc:sldMkLst>
        <pc:spChg chg="mod">
          <ac:chgData name="Mandalari, Anna Maria" userId="335782c7-a148-4b99-85ef-c22981510df0" providerId="ADAL" clId="{40769A0D-2152-6248-8B33-18C5FB42CBA8}" dt="2022-11-04T09:00:11.538" v="229" actId="20577"/>
          <ac:spMkLst>
            <pc:docMk/>
            <pc:sldMk cId="0" sldId="330"/>
            <ac:spMk id="1392" creationId="{00000000-0000-0000-0000-000000000000}"/>
          </ac:spMkLst>
        </pc:spChg>
      </pc:sldChg>
      <pc:sldChg chg="mod modShow">
        <pc:chgData name="Mandalari, Anna Maria" userId="335782c7-a148-4b99-85ef-c22981510df0" providerId="ADAL" clId="{40769A0D-2152-6248-8B33-18C5FB42CBA8}" dt="2022-11-04T09:13:19.082" v="236" actId="729"/>
        <pc:sldMkLst>
          <pc:docMk/>
          <pc:sldMk cId="0" sldId="331"/>
        </pc:sldMkLst>
      </pc:sldChg>
      <pc:sldChg chg="delSp">
        <pc:chgData name="Mandalari, Anna Maria" userId="335782c7-a148-4b99-85ef-c22981510df0" providerId="ADAL" clId="{40769A0D-2152-6248-8B33-18C5FB42CBA8}" dt="2022-11-04T08:39:12.873" v="118" actId="478"/>
        <pc:sldMkLst>
          <pc:docMk/>
          <pc:sldMk cId="0" sldId="335"/>
        </pc:sldMkLst>
        <pc:picChg chg="del">
          <ac:chgData name="Mandalari, Anna Maria" userId="335782c7-a148-4b99-85ef-c22981510df0" providerId="ADAL" clId="{40769A0D-2152-6248-8B33-18C5FB42CBA8}" dt="2022-11-04T08:39:12.873" v="118" actId="478"/>
          <ac:picMkLst>
            <pc:docMk/>
            <pc:sldMk cId="0" sldId="335"/>
            <ac:picMk id="31" creationId="{F7220110-5F91-1F41-B820-81AEA5051E50}"/>
          </ac:picMkLst>
        </pc:picChg>
        <pc:picChg chg="del">
          <ac:chgData name="Mandalari, Anna Maria" userId="335782c7-a148-4b99-85ef-c22981510df0" providerId="ADAL" clId="{40769A0D-2152-6248-8B33-18C5FB42CBA8}" dt="2022-11-04T08:39:12.873" v="118" actId="478"/>
          <ac:picMkLst>
            <pc:docMk/>
            <pc:sldMk cId="0" sldId="335"/>
            <ac:picMk id="32" creationId="{0128FCCE-7D3F-7549-917E-A470F77B05C9}"/>
          </ac:picMkLst>
        </pc:picChg>
        <pc:picChg chg="del">
          <ac:chgData name="Mandalari, Anna Maria" userId="335782c7-a148-4b99-85ef-c22981510df0" providerId="ADAL" clId="{40769A0D-2152-6248-8B33-18C5FB42CBA8}" dt="2022-11-04T08:39:12.873" v="118" actId="478"/>
          <ac:picMkLst>
            <pc:docMk/>
            <pc:sldMk cId="0" sldId="335"/>
            <ac:picMk id="33" creationId="{3CB8ADFE-F101-3B46-B383-975FDFEAEF40}"/>
          </ac:picMkLst>
        </pc:picChg>
        <pc:picChg chg="del">
          <ac:chgData name="Mandalari, Anna Maria" userId="335782c7-a148-4b99-85ef-c22981510df0" providerId="ADAL" clId="{40769A0D-2152-6248-8B33-18C5FB42CBA8}" dt="2022-11-04T08:39:12.873" v="118" actId="478"/>
          <ac:picMkLst>
            <pc:docMk/>
            <pc:sldMk cId="0" sldId="335"/>
            <ac:picMk id="34" creationId="{0E13791D-FCA4-5746-873D-C332306AFC34}"/>
          </ac:picMkLst>
        </pc:picChg>
        <pc:picChg chg="del">
          <ac:chgData name="Mandalari, Anna Maria" userId="335782c7-a148-4b99-85ef-c22981510df0" providerId="ADAL" clId="{40769A0D-2152-6248-8B33-18C5FB42CBA8}" dt="2022-11-04T08:39:12.873" v="118" actId="478"/>
          <ac:picMkLst>
            <pc:docMk/>
            <pc:sldMk cId="0" sldId="335"/>
            <ac:picMk id="35" creationId="{D6C26F94-9E26-1545-ACAA-49758DC0B923}"/>
          </ac:picMkLst>
        </pc:picChg>
        <pc:picChg chg="del">
          <ac:chgData name="Mandalari, Anna Maria" userId="335782c7-a148-4b99-85ef-c22981510df0" providerId="ADAL" clId="{40769A0D-2152-6248-8B33-18C5FB42CBA8}" dt="2022-11-04T08:39:12.873" v="118" actId="478"/>
          <ac:picMkLst>
            <pc:docMk/>
            <pc:sldMk cId="0" sldId="335"/>
            <ac:picMk id="36" creationId="{293FCE07-EBDF-F14B-BCAB-1898641A7692}"/>
          </ac:picMkLst>
        </pc:picChg>
      </pc:sldChg>
      <pc:sldChg chg="delSp modSp mod">
        <pc:chgData name="Mandalari, Anna Maria" userId="335782c7-a148-4b99-85ef-c22981510df0" providerId="ADAL" clId="{40769A0D-2152-6248-8B33-18C5FB42CBA8}" dt="2022-11-04T09:14:22.242" v="239" actId="1076"/>
        <pc:sldMkLst>
          <pc:docMk/>
          <pc:sldMk cId="0" sldId="338"/>
        </pc:sldMkLst>
        <pc:picChg chg="mod">
          <ac:chgData name="Mandalari, Anna Maria" userId="335782c7-a148-4b99-85ef-c22981510df0" providerId="ADAL" clId="{40769A0D-2152-6248-8B33-18C5FB42CBA8}" dt="2022-11-04T09:14:22.242" v="239" actId="1076"/>
          <ac:picMkLst>
            <pc:docMk/>
            <pc:sldMk cId="0" sldId="338"/>
            <ac:picMk id="5" creationId="{C510BF46-5206-D96A-3140-4A34CB69390C}"/>
          </ac:picMkLst>
        </pc:picChg>
        <pc:picChg chg="del">
          <ac:chgData name="Mandalari, Anna Maria" userId="335782c7-a148-4b99-85ef-c22981510df0" providerId="ADAL" clId="{40769A0D-2152-6248-8B33-18C5FB42CBA8}" dt="2022-11-04T09:13:49.470" v="237" actId="478"/>
          <ac:picMkLst>
            <pc:docMk/>
            <pc:sldMk cId="0" sldId="338"/>
            <ac:picMk id="6" creationId="{2F62D057-829C-D33D-54C2-817DD102F32C}"/>
          </ac:picMkLst>
        </pc:picChg>
        <pc:picChg chg="mod">
          <ac:chgData name="Mandalari, Anna Maria" userId="335782c7-a148-4b99-85ef-c22981510df0" providerId="ADAL" clId="{40769A0D-2152-6248-8B33-18C5FB42CBA8}" dt="2022-11-04T09:13:55.307" v="238" actId="1076"/>
          <ac:picMkLst>
            <pc:docMk/>
            <pc:sldMk cId="0" sldId="338"/>
            <ac:picMk id="1028" creationId="{CE69B9A2-1088-7327-E869-D605E9B2295A}"/>
          </ac:picMkLst>
        </pc:picChg>
      </pc:sldChg>
      <pc:sldChg chg="mod modShow">
        <pc:chgData name="Mandalari, Anna Maria" userId="335782c7-a148-4b99-85ef-c22981510df0" providerId="ADAL" clId="{40769A0D-2152-6248-8B33-18C5FB42CBA8}" dt="2022-11-04T09:14:44.464" v="240" actId="729"/>
        <pc:sldMkLst>
          <pc:docMk/>
          <pc:sldMk cId="3255722948" sldId="341"/>
        </pc:sldMkLst>
      </pc:sldChg>
      <pc:sldChg chg="addSp delSp modSp mod">
        <pc:chgData name="Mandalari, Anna Maria" userId="335782c7-a148-4b99-85ef-c22981510df0" providerId="ADAL" clId="{40769A0D-2152-6248-8B33-18C5FB42CBA8}" dt="2022-11-04T09:13:05.926" v="235" actId="1076"/>
        <pc:sldMkLst>
          <pc:docMk/>
          <pc:sldMk cId="3340014339" sldId="362"/>
        </pc:sldMkLst>
        <pc:spChg chg="mod">
          <ac:chgData name="Mandalari, Anna Maria" userId="335782c7-a148-4b99-85ef-c22981510df0" providerId="ADAL" clId="{40769A0D-2152-6248-8B33-18C5FB42CBA8}" dt="2022-11-04T08:38:24.637" v="65" actId="20577"/>
          <ac:spMkLst>
            <pc:docMk/>
            <pc:sldMk cId="3340014339" sldId="362"/>
            <ac:spMk id="2" creationId="{1AC9E886-BD82-4757-912B-F7589A22164F}"/>
          </ac:spMkLst>
        </pc:spChg>
        <pc:spChg chg="mod">
          <ac:chgData name="Mandalari, Anna Maria" userId="335782c7-a148-4b99-85ef-c22981510df0" providerId="ADAL" clId="{40769A0D-2152-6248-8B33-18C5FB42CBA8}" dt="2022-11-04T08:59:38.491" v="199" actId="1076"/>
          <ac:spMkLst>
            <pc:docMk/>
            <pc:sldMk cId="3340014339" sldId="362"/>
            <ac:spMk id="3" creationId="{8234C221-D094-445D-A8B7-0030E816562D}"/>
          </ac:spMkLst>
        </pc:spChg>
        <pc:spChg chg="mod">
          <ac:chgData name="Mandalari, Anna Maria" userId="335782c7-a148-4b99-85ef-c22981510df0" providerId="ADAL" clId="{40769A0D-2152-6248-8B33-18C5FB42CBA8}" dt="2022-11-04T08:37:35.107" v="24" actId="1038"/>
          <ac:spMkLst>
            <pc:docMk/>
            <pc:sldMk cId="3340014339" sldId="362"/>
            <ac:spMk id="5" creationId="{F58C420A-3AEC-4BE5-BD90-C854A306696C}"/>
          </ac:spMkLst>
        </pc:spChg>
        <pc:spChg chg="mod">
          <ac:chgData name="Mandalari, Anna Maria" userId="335782c7-a148-4b99-85ef-c22981510df0" providerId="ADAL" clId="{40769A0D-2152-6248-8B33-18C5FB42CBA8}" dt="2022-11-04T08:59:52.157" v="219" actId="1035"/>
          <ac:spMkLst>
            <pc:docMk/>
            <pc:sldMk cId="3340014339" sldId="362"/>
            <ac:spMk id="6" creationId="{0F0E443A-F987-4A67-86AD-557D61E47992}"/>
          </ac:spMkLst>
        </pc:spChg>
        <pc:spChg chg="mod">
          <ac:chgData name="Mandalari, Anna Maria" userId="335782c7-a148-4b99-85ef-c22981510df0" providerId="ADAL" clId="{40769A0D-2152-6248-8B33-18C5FB42CBA8}" dt="2022-11-04T08:59:52.157" v="219" actId="1035"/>
          <ac:spMkLst>
            <pc:docMk/>
            <pc:sldMk cId="3340014339" sldId="362"/>
            <ac:spMk id="7" creationId="{34535CB7-70A5-4E0C-835B-C50960E5BC69}"/>
          </ac:spMkLst>
        </pc:spChg>
        <pc:spChg chg="mod">
          <ac:chgData name="Mandalari, Anna Maria" userId="335782c7-a148-4b99-85ef-c22981510df0" providerId="ADAL" clId="{40769A0D-2152-6248-8B33-18C5FB42CBA8}" dt="2022-11-04T08:59:52.157" v="219" actId="1035"/>
          <ac:spMkLst>
            <pc:docMk/>
            <pc:sldMk cId="3340014339" sldId="362"/>
            <ac:spMk id="8" creationId="{FA562AA1-9ED1-4AA1-8F21-A53B5A69CB06}"/>
          </ac:spMkLst>
        </pc:spChg>
        <pc:spChg chg="mod">
          <ac:chgData name="Mandalari, Anna Maria" userId="335782c7-a148-4b99-85ef-c22981510df0" providerId="ADAL" clId="{40769A0D-2152-6248-8B33-18C5FB42CBA8}" dt="2022-11-04T08:59:52.157" v="219" actId="1035"/>
          <ac:spMkLst>
            <pc:docMk/>
            <pc:sldMk cId="3340014339" sldId="362"/>
            <ac:spMk id="9" creationId="{29E0145E-8E4E-439B-A78F-92EC279B320C}"/>
          </ac:spMkLst>
        </pc:spChg>
        <pc:spChg chg="mod">
          <ac:chgData name="Mandalari, Anna Maria" userId="335782c7-a148-4b99-85ef-c22981510df0" providerId="ADAL" clId="{40769A0D-2152-6248-8B33-18C5FB42CBA8}" dt="2022-11-04T08:59:57.212" v="223" actId="1035"/>
          <ac:spMkLst>
            <pc:docMk/>
            <pc:sldMk cId="3340014339" sldId="362"/>
            <ac:spMk id="10" creationId="{77D79B0F-EFCB-42B1-AEAE-0FE4763D4456}"/>
          </ac:spMkLst>
        </pc:spChg>
        <pc:spChg chg="mod">
          <ac:chgData name="Mandalari, Anna Maria" userId="335782c7-a148-4b99-85ef-c22981510df0" providerId="ADAL" clId="{40769A0D-2152-6248-8B33-18C5FB42CBA8}" dt="2022-11-04T08:59:52.157" v="219" actId="1035"/>
          <ac:spMkLst>
            <pc:docMk/>
            <pc:sldMk cId="3340014339" sldId="362"/>
            <ac:spMk id="11" creationId="{1D0238C6-EDC9-431C-B062-27BAF34CDE16}"/>
          </ac:spMkLst>
        </pc:spChg>
        <pc:picChg chg="mod">
          <ac:chgData name="Mandalari, Anna Maria" userId="335782c7-a148-4b99-85ef-c22981510df0" providerId="ADAL" clId="{40769A0D-2152-6248-8B33-18C5FB42CBA8}" dt="2022-11-04T09:12:58.925" v="233" actId="1076"/>
          <ac:picMkLst>
            <pc:docMk/>
            <pc:sldMk cId="3340014339" sldId="362"/>
            <ac:picMk id="4" creationId="{672E3B6F-4E68-662C-DBEB-66A92A98C9D3}"/>
          </ac:picMkLst>
        </pc:picChg>
        <pc:picChg chg="add mod">
          <ac:chgData name="Mandalari, Anna Maria" userId="335782c7-a148-4b99-85ef-c22981510df0" providerId="ADAL" clId="{40769A0D-2152-6248-8B33-18C5FB42CBA8}" dt="2022-11-04T08:59:52.157" v="219" actId="1035"/>
          <ac:picMkLst>
            <pc:docMk/>
            <pc:sldMk cId="3340014339" sldId="362"/>
            <ac:picMk id="13" creationId="{0E3C94A2-BA78-5C08-1085-9D6D7244F5F9}"/>
          </ac:picMkLst>
        </pc:picChg>
        <pc:picChg chg="mod">
          <ac:chgData name="Mandalari, Anna Maria" userId="335782c7-a148-4b99-85ef-c22981510df0" providerId="ADAL" clId="{40769A0D-2152-6248-8B33-18C5FB42CBA8}" dt="2022-11-04T09:13:02.941" v="234" actId="1076"/>
          <ac:picMkLst>
            <pc:docMk/>
            <pc:sldMk cId="3340014339" sldId="362"/>
            <ac:picMk id="14" creationId="{EFAED6BE-B182-C443-E05F-1F3EF390E36B}"/>
          </ac:picMkLst>
        </pc:picChg>
        <pc:picChg chg="mod">
          <ac:chgData name="Mandalari, Anna Maria" userId="335782c7-a148-4b99-85ef-c22981510df0" providerId="ADAL" clId="{40769A0D-2152-6248-8B33-18C5FB42CBA8}" dt="2022-11-04T09:13:05.926" v="235" actId="1076"/>
          <ac:picMkLst>
            <pc:docMk/>
            <pc:sldMk cId="3340014339" sldId="362"/>
            <ac:picMk id="15" creationId="{69186D17-4602-0C7B-6A14-14735D6E496E}"/>
          </ac:picMkLst>
        </pc:picChg>
        <pc:picChg chg="mod">
          <ac:chgData name="Mandalari, Anna Maria" userId="335782c7-a148-4b99-85ef-c22981510df0" providerId="ADAL" clId="{40769A0D-2152-6248-8B33-18C5FB42CBA8}" dt="2022-11-04T08:59:52.157" v="219" actId="1035"/>
          <ac:picMkLst>
            <pc:docMk/>
            <pc:sldMk cId="3340014339" sldId="362"/>
            <ac:picMk id="25" creationId="{DAC506D0-B927-474E-4010-333E7B1AF9A5}"/>
          </ac:picMkLst>
        </pc:picChg>
        <pc:picChg chg="mod">
          <ac:chgData name="Mandalari, Anna Maria" userId="335782c7-a148-4b99-85ef-c22981510df0" providerId="ADAL" clId="{40769A0D-2152-6248-8B33-18C5FB42CBA8}" dt="2022-11-04T08:59:52.157" v="219" actId="1035"/>
          <ac:picMkLst>
            <pc:docMk/>
            <pc:sldMk cId="3340014339" sldId="362"/>
            <ac:picMk id="33" creationId="{F0EEE686-1657-6D45-ABF2-5BB297BF3105}"/>
          </ac:picMkLst>
        </pc:picChg>
        <pc:picChg chg="mod">
          <ac:chgData name="Mandalari, Anna Maria" userId="335782c7-a148-4b99-85ef-c22981510df0" providerId="ADAL" clId="{40769A0D-2152-6248-8B33-18C5FB42CBA8}" dt="2022-11-04T08:59:52.157" v="219" actId="1035"/>
          <ac:picMkLst>
            <pc:docMk/>
            <pc:sldMk cId="3340014339" sldId="362"/>
            <ac:picMk id="3078" creationId="{B9D9B25F-0DEA-A7A8-614B-A36E330D5244}"/>
          </ac:picMkLst>
        </pc:picChg>
        <pc:picChg chg="del mod">
          <ac:chgData name="Mandalari, Anna Maria" userId="335782c7-a148-4b99-85ef-c22981510df0" providerId="ADAL" clId="{40769A0D-2152-6248-8B33-18C5FB42CBA8}" dt="2022-11-04T08:39:31.516" v="122" actId="478"/>
          <ac:picMkLst>
            <pc:docMk/>
            <pc:sldMk cId="3340014339" sldId="362"/>
            <ac:picMk id="3080" creationId="{13F5839A-FA76-6A6F-4B34-F8DC906DBCC9}"/>
          </ac:picMkLst>
        </pc:picChg>
        <pc:cxnChg chg="mod">
          <ac:chgData name="Mandalari, Anna Maria" userId="335782c7-a148-4b99-85ef-c22981510df0" providerId="ADAL" clId="{40769A0D-2152-6248-8B33-18C5FB42CBA8}" dt="2022-11-04T08:59:52.157" v="219" actId="1035"/>
          <ac:cxnSpMkLst>
            <pc:docMk/>
            <pc:sldMk cId="3340014339" sldId="362"/>
            <ac:cxnSpMk id="18" creationId="{45C26E9A-3991-49A2-8D63-94C577E8A0AC}"/>
          </ac:cxnSpMkLst>
        </pc:cxnChg>
        <pc:cxnChg chg="mod">
          <ac:chgData name="Mandalari, Anna Maria" userId="335782c7-a148-4b99-85ef-c22981510df0" providerId="ADAL" clId="{40769A0D-2152-6248-8B33-18C5FB42CBA8}" dt="2022-11-04T08:59:52.157" v="219" actId="1035"/>
          <ac:cxnSpMkLst>
            <pc:docMk/>
            <pc:sldMk cId="3340014339" sldId="362"/>
            <ac:cxnSpMk id="19" creationId="{4EAA895A-8A04-4C68-83A5-3E4F5209FB7E}"/>
          </ac:cxnSpMkLst>
        </pc:cxnChg>
        <pc:cxnChg chg="mod">
          <ac:chgData name="Mandalari, Anna Maria" userId="335782c7-a148-4b99-85ef-c22981510df0" providerId="ADAL" clId="{40769A0D-2152-6248-8B33-18C5FB42CBA8}" dt="2022-11-04T08:59:52.157" v="219" actId="1035"/>
          <ac:cxnSpMkLst>
            <pc:docMk/>
            <pc:sldMk cId="3340014339" sldId="362"/>
            <ac:cxnSpMk id="20" creationId="{59D2C94E-1924-4389-B84A-2828D610B220}"/>
          </ac:cxnSpMkLst>
        </pc:cxnChg>
      </pc:sldChg>
    </pc:docChg>
  </pc:docChgLst>
  <pc:docChgLst>
    <pc:chgData name="Mandalari, Anna Maria" userId="335782c7-a148-4b99-85ef-c22981510df0" providerId="ADAL" clId="{976EBE72-7266-4D4D-BB12-2C08E25680BE}"/>
    <pc:docChg chg="undo custSel addSld modSld">
      <pc:chgData name="Mandalari, Anna Maria" userId="335782c7-a148-4b99-85ef-c22981510df0" providerId="ADAL" clId="{976EBE72-7266-4D4D-BB12-2C08E25680BE}" dt="2023-02-02T10:39:38.456" v="168" actId="729"/>
      <pc:docMkLst>
        <pc:docMk/>
      </pc:docMkLst>
      <pc:sldChg chg="modSp mod">
        <pc:chgData name="Mandalari, Anna Maria" userId="335782c7-a148-4b99-85ef-c22981510df0" providerId="ADAL" clId="{976EBE72-7266-4D4D-BB12-2C08E25680BE}" dt="2023-02-02T10:30:36.443" v="134" actId="1076"/>
        <pc:sldMkLst>
          <pc:docMk/>
          <pc:sldMk cId="0" sldId="256"/>
        </pc:sldMkLst>
        <pc:spChg chg="mod">
          <ac:chgData name="Mandalari, Anna Maria" userId="335782c7-a148-4b99-85ef-c22981510df0" providerId="ADAL" clId="{976EBE72-7266-4D4D-BB12-2C08E25680BE}" dt="2023-02-02T10:30:26.739" v="132" actId="20577"/>
          <ac:spMkLst>
            <pc:docMk/>
            <pc:sldMk cId="0" sldId="256"/>
            <ac:spMk id="481" creationId="{00000000-0000-0000-0000-000000000000}"/>
          </ac:spMkLst>
        </pc:spChg>
        <pc:spChg chg="mod">
          <ac:chgData name="Mandalari, Anna Maria" userId="335782c7-a148-4b99-85ef-c22981510df0" providerId="ADAL" clId="{976EBE72-7266-4D4D-BB12-2C08E25680BE}" dt="2023-02-02T10:27:31.797" v="0" actId="20577"/>
          <ac:spMkLst>
            <pc:docMk/>
            <pc:sldMk cId="0" sldId="256"/>
            <ac:spMk id="484" creationId="{00000000-0000-0000-0000-000000000000}"/>
          </ac:spMkLst>
        </pc:spChg>
        <pc:picChg chg="mod">
          <ac:chgData name="Mandalari, Anna Maria" userId="335782c7-a148-4b99-85ef-c22981510df0" providerId="ADAL" clId="{976EBE72-7266-4D4D-BB12-2C08E25680BE}" dt="2023-02-02T10:30:36.443" v="134" actId="1076"/>
          <ac:picMkLst>
            <pc:docMk/>
            <pc:sldMk cId="0" sldId="256"/>
            <ac:picMk id="3" creationId="{59C9A3A7-E7F5-FCE6-8466-842E397C12D0}"/>
          </ac:picMkLst>
        </pc:picChg>
        <pc:picChg chg="mod">
          <ac:chgData name="Mandalari, Anna Maria" userId="335782c7-a148-4b99-85ef-c22981510df0" providerId="ADAL" clId="{976EBE72-7266-4D4D-BB12-2C08E25680BE}" dt="2023-02-02T10:30:34.001" v="133" actId="1076"/>
          <ac:picMkLst>
            <pc:docMk/>
            <pc:sldMk cId="0" sldId="256"/>
            <ac:picMk id="1026" creationId="{E41C1E6C-DA0B-5469-7071-46765BFB3792}"/>
          </ac:picMkLst>
        </pc:picChg>
      </pc:sldChg>
      <pc:sldChg chg="mod modShow">
        <pc:chgData name="Mandalari, Anna Maria" userId="335782c7-a148-4b99-85ef-c22981510df0" providerId="ADAL" clId="{976EBE72-7266-4D4D-BB12-2C08E25680BE}" dt="2023-02-02T10:32:20.745" v="135" actId="729"/>
        <pc:sldMkLst>
          <pc:docMk/>
          <pc:sldMk cId="0" sldId="315"/>
        </pc:sldMkLst>
      </pc:sldChg>
      <pc:sldChg chg="modNotes">
        <pc:chgData name="Mandalari, Anna Maria" userId="335782c7-a148-4b99-85ef-c22981510df0" providerId="ADAL" clId="{976EBE72-7266-4D4D-BB12-2C08E25680BE}" dt="2023-02-02T10:34:52.117" v="136"/>
        <pc:sldMkLst>
          <pc:docMk/>
          <pc:sldMk cId="0" sldId="328"/>
        </pc:sldMkLst>
      </pc:sldChg>
      <pc:sldChg chg="modNotes">
        <pc:chgData name="Mandalari, Anna Maria" userId="335782c7-a148-4b99-85ef-c22981510df0" providerId="ADAL" clId="{976EBE72-7266-4D4D-BB12-2C08E25680BE}" dt="2023-02-02T10:34:52.117" v="136"/>
        <pc:sldMkLst>
          <pc:docMk/>
          <pc:sldMk cId="0" sldId="329"/>
        </pc:sldMkLst>
      </pc:sldChg>
      <pc:sldChg chg="mod modShow">
        <pc:chgData name="Mandalari, Anna Maria" userId="335782c7-a148-4b99-85ef-c22981510df0" providerId="ADAL" clId="{976EBE72-7266-4D4D-BB12-2C08E25680BE}" dt="2023-02-02T10:35:45.267" v="154" actId="729"/>
        <pc:sldMkLst>
          <pc:docMk/>
          <pc:sldMk cId="0" sldId="330"/>
        </pc:sldMkLst>
      </pc:sldChg>
      <pc:sldChg chg="mod modShow">
        <pc:chgData name="Mandalari, Anna Maria" userId="335782c7-a148-4b99-85ef-c22981510df0" providerId="ADAL" clId="{976EBE72-7266-4D4D-BB12-2C08E25680BE}" dt="2023-02-02T10:39:38.456" v="168" actId="729"/>
        <pc:sldMkLst>
          <pc:docMk/>
          <pc:sldMk cId="3179754276" sldId="337"/>
        </pc:sldMkLst>
      </pc:sldChg>
      <pc:sldChg chg="mod modShow">
        <pc:chgData name="Mandalari, Anna Maria" userId="335782c7-a148-4b99-85ef-c22981510df0" providerId="ADAL" clId="{976EBE72-7266-4D4D-BB12-2C08E25680BE}" dt="2023-02-02T10:39:38.456" v="168" actId="729"/>
        <pc:sldMkLst>
          <pc:docMk/>
          <pc:sldMk cId="3663854126" sldId="339"/>
        </pc:sldMkLst>
      </pc:sldChg>
      <pc:sldChg chg="mod modShow">
        <pc:chgData name="Mandalari, Anna Maria" userId="335782c7-a148-4b99-85ef-c22981510df0" providerId="ADAL" clId="{976EBE72-7266-4D4D-BB12-2C08E25680BE}" dt="2023-02-02T10:39:38.456" v="168" actId="729"/>
        <pc:sldMkLst>
          <pc:docMk/>
          <pc:sldMk cId="2669183764" sldId="340"/>
        </pc:sldMkLst>
      </pc:sldChg>
      <pc:sldChg chg="mod modShow">
        <pc:chgData name="Mandalari, Anna Maria" userId="335782c7-a148-4b99-85ef-c22981510df0" providerId="ADAL" clId="{976EBE72-7266-4D4D-BB12-2C08E25680BE}" dt="2023-02-02T10:39:38.456" v="168" actId="729"/>
        <pc:sldMkLst>
          <pc:docMk/>
          <pc:sldMk cId="3255722948" sldId="341"/>
        </pc:sldMkLst>
      </pc:sldChg>
      <pc:sldChg chg="mod modShow">
        <pc:chgData name="Mandalari, Anna Maria" userId="335782c7-a148-4b99-85ef-c22981510df0" providerId="ADAL" clId="{976EBE72-7266-4D4D-BB12-2C08E25680BE}" dt="2023-02-02T10:39:38.456" v="168" actId="729"/>
        <pc:sldMkLst>
          <pc:docMk/>
          <pc:sldMk cId="2142545198" sldId="342"/>
        </pc:sldMkLst>
      </pc:sldChg>
      <pc:sldChg chg="mod modShow">
        <pc:chgData name="Mandalari, Anna Maria" userId="335782c7-a148-4b99-85ef-c22981510df0" providerId="ADAL" clId="{976EBE72-7266-4D4D-BB12-2C08E25680BE}" dt="2023-02-02T10:39:38.456" v="168" actId="729"/>
        <pc:sldMkLst>
          <pc:docMk/>
          <pc:sldMk cId="2657781507" sldId="344"/>
        </pc:sldMkLst>
      </pc:sldChg>
      <pc:sldChg chg="mod modShow">
        <pc:chgData name="Mandalari, Anna Maria" userId="335782c7-a148-4b99-85ef-c22981510df0" providerId="ADAL" clId="{976EBE72-7266-4D4D-BB12-2C08E25680BE}" dt="2023-02-02T10:39:38.456" v="168" actId="729"/>
        <pc:sldMkLst>
          <pc:docMk/>
          <pc:sldMk cId="285331363" sldId="345"/>
        </pc:sldMkLst>
      </pc:sldChg>
      <pc:sldChg chg="mod modShow">
        <pc:chgData name="Mandalari, Anna Maria" userId="335782c7-a148-4b99-85ef-c22981510df0" providerId="ADAL" clId="{976EBE72-7266-4D4D-BB12-2C08E25680BE}" dt="2023-02-02T10:39:38.456" v="168" actId="729"/>
        <pc:sldMkLst>
          <pc:docMk/>
          <pc:sldMk cId="746539449" sldId="346"/>
        </pc:sldMkLst>
      </pc:sldChg>
      <pc:sldChg chg="addSp delSp modSp">
        <pc:chgData name="Mandalari, Anna Maria" userId="335782c7-a148-4b99-85ef-c22981510df0" providerId="ADAL" clId="{976EBE72-7266-4D4D-BB12-2C08E25680BE}" dt="2023-02-02T10:37:36.550" v="166" actId="1076"/>
        <pc:sldMkLst>
          <pc:docMk/>
          <pc:sldMk cId="3340014339" sldId="362"/>
        </pc:sldMkLst>
        <pc:spChg chg="add del mod">
          <ac:chgData name="Mandalari, Anna Maria" userId="335782c7-a148-4b99-85ef-c22981510df0" providerId="ADAL" clId="{976EBE72-7266-4D4D-BB12-2C08E25680BE}" dt="2023-02-02T10:37:05.266" v="161" actId="21"/>
          <ac:spMkLst>
            <pc:docMk/>
            <pc:sldMk cId="3340014339" sldId="362"/>
            <ac:spMk id="16" creationId="{BBCB7D81-DB36-9A77-5A64-B6AB558A9AC3}"/>
          </ac:spMkLst>
        </pc:spChg>
        <pc:picChg chg="mod">
          <ac:chgData name="Mandalari, Anna Maria" userId="335782c7-a148-4b99-85ef-c22981510df0" providerId="ADAL" clId="{976EBE72-7266-4D4D-BB12-2C08E25680BE}" dt="2023-02-02T10:36:59.221" v="159" actId="1076"/>
          <ac:picMkLst>
            <pc:docMk/>
            <pc:sldMk cId="3340014339" sldId="362"/>
            <ac:picMk id="4" creationId="{672E3B6F-4E68-662C-DBEB-66A92A98C9D3}"/>
          </ac:picMkLst>
        </pc:picChg>
        <pc:picChg chg="add del">
          <ac:chgData name="Mandalari, Anna Maria" userId="335782c7-a148-4b99-85ef-c22981510df0" providerId="ADAL" clId="{976EBE72-7266-4D4D-BB12-2C08E25680BE}" dt="2023-02-02T10:37:14.372" v="163"/>
          <ac:picMkLst>
            <pc:docMk/>
            <pc:sldMk cId="3340014339" sldId="362"/>
            <ac:picMk id="1028" creationId="{F773AF3D-A71D-8EE7-03E7-1B049767ED52}"/>
          </ac:picMkLst>
        </pc:picChg>
        <pc:picChg chg="add mod">
          <ac:chgData name="Mandalari, Anna Maria" userId="335782c7-a148-4b99-85ef-c22981510df0" providerId="ADAL" clId="{976EBE72-7266-4D4D-BB12-2C08E25680BE}" dt="2023-02-02T10:37:36.550" v="166" actId="1076"/>
          <ac:picMkLst>
            <pc:docMk/>
            <pc:sldMk cId="3340014339" sldId="362"/>
            <ac:picMk id="1030" creationId="{6834289E-DB64-993F-9665-90942E59D518}"/>
          </ac:picMkLst>
        </pc:picChg>
      </pc:sldChg>
      <pc:sldChg chg="modSp add mod">
        <pc:chgData name="Mandalari, Anna Maria" userId="335782c7-a148-4b99-85ef-c22981510df0" providerId="ADAL" clId="{976EBE72-7266-4D4D-BB12-2C08E25680BE}" dt="2023-02-02T10:34:58.943" v="138" actId="27636"/>
        <pc:sldMkLst>
          <pc:docMk/>
          <pc:sldMk cId="1870102293" sldId="363"/>
        </pc:sldMkLst>
        <pc:spChg chg="mod">
          <ac:chgData name="Mandalari, Anna Maria" userId="335782c7-a148-4b99-85ef-c22981510df0" providerId="ADAL" clId="{976EBE72-7266-4D4D-BB12-2C08E25680BE}" dt="2023-02-02T10:34:58.943" v="138" actId="27636"/>
          <ac:spMkLst>
            <pc:docMk/>
            <pc:sldMk cId="1870102293" sldId="363"/>
            <ac:spMk id="2" creationId="{C9A428ED-E8E6-4EBE-8C7C-8E6E2E5012C8}"/>
          </ac:spMkLst>
        </pc:spChg>
      </pc:sldChg>
      <pc:sldChg chg="modSp add mod">
        <pc:chgData name="Mandalari, Anna Maria" userId="335782c7-a148-4b99-85ef-c22981510df0" providerId="ADAL" clId="{976EBE72-7266-4D4D-BB12-2C08E25680BE}" dt="2023-02-02T10:35:04.633" v="140" actId="27636"/>
        <pc:sldMkLst>
          <pc:docMk/>
          <pc:sldMk cId="2356302665" sldId="367"/>
        </pc:sldMkLst>
        <pc:spChg chg="mod">
          <ac:chgData name="Mandalari, Anna Maria" userId="335782c7-a148-4b99-85ef-c22981510df0" providerId="ADAL" clId="{976EBE72-7266-4D4D-BB12-2C08E25680BE}" dt="2023-02-02T10:35:04.633" v="140" actId="27636"/>
          <ac:spMkLst>
            <pc:docMk/>
            <pc:sldMk cId="2356302665" sldId="367"/>
            <ac:spMk id="4" creationId="{E98DCA46-603B-4178-8707-30E192CE6B8D}"/>
          </ac:spMkLst>
        </pc:spChg>
      </pc:sldChg>
      <pc:sldChg chg="modSp add mod">
        <pc:chgData name="Mandalari, Anna Maria" userId="335782c7-a148-4b99-85ef-c22981510df0" providerId="ADAL" clId="{976EBE72-7266-4D4D-BB12-2C08E25680BE}" dt="2023-02-02T10:35:32.771" v="153" actId="1035"/>
        <pc:sldMkLst>
          <pc:docMk/>
          <pc:sldMk cId="4126733126" sldId="368"/>
        </pc:sldMkLst>
        <pc:spChg chg="mod">
          <ac:chgData name="Mandalari, Anna Maria" userId="335782c7-a148-4b99-85ef-c22981510df0" providerId="ADAL" clId="{976EBE72-7266-4D4D-BB12-2C08E25680BE}" dt="2023-02-02T10:35:32.771" v="153" actId="1035"/>
          <ac:spMkLst>
            <pc:docMk/>
            <pc:sldMk cId="4126733126" sldId="368"/>
            <ac:spMk id="8" creationId="{FA562AA1-9ED1-4AA1-8F21-A53B5A69CB06}"/>
          </ac:spMkLst>
        </pc:spChg>
      </pc:sldChg>
    </pc:docChg>
  </pc:docChgLst>
  <pc:docChgLst>
    <pc:chgData name="Mandalari, Anna Maria" userId="335782c7-a148-4b99-85ef-c22981510df0" providerId="ADAL" clId="{4737FF47-8FD3-8847-B595-356790AAE882}"/>
    <pc:docChg chg="modSld">
      <pc:chgData name="Mandalari, Anna Maria" userId="335782c7-a148-4b99-85ef-c22981510df0" providerId="ADAL" clId="{4737FF47-8FD3-8847-B595-356790AAE882}" dt="2023-02-08T16:49:12.522" v="0" actId="729"/>
      <pc:docMkLst>
        <pc:docMk/>
      </pc:docMkLst>
      <pc:sldChg chg="mod modShow">
        <pc:chgData name="Mandalari, Anna Maria" userId="335782c7-a148-4b99-85ef-c22981510df0" providerId="ADAL" clId="{4737FF47-8FD3-8847-B595-356790AAE882}" dt="2023-02-08T16:49:12.522" v="0" actId="729"/>
        <pc:sldMkLst>
          <pc:docMk/>
          <pc:sldMk cId="0" sldId="278"/>
        </pc:sldMkLst>
      </pc:sldChg>
    </pc:docChg>
  </pc:docChgLst>
  <pc:docChgLst>
    <pc:chgData name="Mandalari, Anna Maria" userId="a7773820-4c97-42ce-8580-9e44b9d07264" providerId="ADAL" clId="{AA3D0205-1D29-314B-AB0B-0356B3D0902D}"/>
    <pc:docChg chg="undo custSel modSld">
      <pc:chgData name="Mandalari, Anna Maria" userId="a7773820-4c97-42ce-8580-9e44b9d07264" providerId="ADAL" clId="{AA3D0205-1D29-314B-AB0B-0356B3D0902D}" dt="2022-07-03T16:56:07.017" v="55" actId="20577"/>
      <pc:docMkLst>
        <pc:docMk/>
      </pc:docMkLst>
      <pc:sldChg chg="modSp mod">
        <pc:chgData name="Mandalari, Anna Maria" userId="a7773820-4c97-42ce-8580-9e44b9d07264" providerId="ADAL" clId="{AA3D0205-1D29-314B-AB0B-0356B3D0902D}" dt="2022-07-03T16:55:09.946" v="35" actId="1076"/>
        <pc:sldMkLst>
          <pc:docMk/>
          <pc:sldMk cId="0" sldId="256"/>
        </pc:sldMkLst>
        <pc:spChg chg="mod">
          <ac:chgData name="Mandalari, Anna Maria" userId="a7773820-4c97-42ce-8580-9e44b9d07264" providerId="ADAL" clId="{AA3D0205-1D29-314B-AB0B-0356B3D0902D}" dt="2022-07-03T10:01:03.523" v="19" actId="255"/>
          <ac:spMkLst>
            <pc:docMk/>
            <pc:sldMk cId="0" sldId="256"/>
            <ac:spMk id="481" creationId="{00000000-0000-0000-0000-000000000000}"/>
          </ac:spMkLst>
        </pc:spChg>
        <pc:spChg chg="mod">
          <ac:chgData name="Mandalari, Anna Maria" userId="a7773820-4c97-42ce-8580-9e44b9d07264" providerId="ADAL" clId="{AA3D0205-1D29-314B-AB0B-0356B3D0902D}" dt="2022-07-03T16:51:57.798" v="21" actId="2711"/>
          <ac:spMkLst>
            <pc:docMk/>
            <pc:sldMk cId="0" sldId="256"/>
            <ac:spMk id="482" creationId="{00000000-0000-0000-0000-000000000000}"/>
          </ac:spMkLst>
        </pc:spChg>
        <pc:spChg chg="mod">
          <ac:chgData name="Mandalari, Anna Maria" userId="a7773820-4c97-42ce-8580-9e44b9d07264" providerId="ADAL" clId="{AA3D0205-1D29-314B-AB0B-0356B3D0902D}" dt="2022-07-03T16:52:36.888" v="30" actId="20577"/>
          <ac:spMkLst>
            <pc:docMk/>
            <pc:sldMk cId="0" sldId="256"/>
            <ac:spMk id="484" creationId="{00000000-0000-0000-0000-000000000000}"/>
          </ac:spMkLst>
        </pc:spChg>
        <pc:picChg chg="mod">
          <ac:chgData name="Mandalari, Anna Maria" userId="a7773820-4c97-42ce-8580-9e44b9d07264" providerId="ADAL" clId="{AA3D0205-1D29-314B-AB0B-0356B3D0902D}" dt="2022-07-03T16:55:09.946" v="35" actId="1076"/>
          <ac:picMkLst>
            <pc:docMk/>
            <pc:sldMk cId="0" sldId="256"/>
            <ac:picMk id="483" creationId="{00000000-0000-0000-0000-000000000000}"/>
          </ac:picMkLst>
        </pc:picChg>
      </pc:sldChg>
      <pc:sldChg chg="modSp modAnim">
        <pc:chgData name="Mandalari, Anna Maria" userId="a7773820-4c97-42ce-8580-9e44b9d07264" providerId="ADAL" clId="{AA3D0205-1D29-314B-AB0B-0356B3D0902D}" dt="2022-07-03T16:55:36.470" v="36"/>
        <pc:sldMkLst>
          <pc:docMk/>
          <pc:sldMk cId="0" sldId="258"/>
        </pc:sldMkLst>
        <pc:spChg chg="mod">
          <ac:chgData name="Mandalari, Anna Maria" userId="a7773820-4c97-42ce-8580-9e44b9d07264" providerId="ADAL" clId="{AA3D0205-1D29-314B-AB0B-0356B3D0902D}" dt="2022-07-03T10:03:26.227" v="20" actId="20577"/>
          <ac:spMkLst>
            <pc:docMk/>
            <pc:sldMk cId="0" sldId="258"/>
            <ac:spMk id="9" creationId="{6B55B1DC-0EEB-5472-5835-F06936DB643D}"/>
          </ac:spMkLst>
        </pc:spChg>
      </pc:sldChg>
      <pc:sldChg chg="mod modShow">
        <pc:chgData name="Mandalari, Anna Maria" userId="a7773820-4c97-42ce-8580-9e44b9d07264" providerId="ADAL" clId="{AA3D0205-1D29-314B-AB0B-0356B3D0902D}" dt="2022-07-03T16:53:02.657" v="31" actId="729"/>
        <pc:sldMkLst>
          <pc:docMk/>
          <pc:sldMk cId="267878907" sldId="262"/>
        </pc:sldMkLst>
      </pc:sldChg>
      <pc:sldChg chg="modSp mod">
        <pc:chgData name="Mandalari, Anna Maria" userId="a7773820-4c97-42ce-8580-9e44b9d07264" providerId="ADAL" clId="{AA3D0205-1D29-314B-AB0B-0356B3D0902D}" dt="2022-07-03T16:56:07.017" v="55" actId="20577"/>
        <pc:sldMkLst>
          <pc:docMk/>
          <pc:sldMk cId="0" sldId="264"/>
        </pc:sldMkLst>
        <pc:spChg chg="mod">
          <ac:chgData name="Mandalari, Anna Maria" userId="a7773820-4c97-42ce-8580-9e44b9d07264" providerId="ADAL" clId="{AA3D0205-1D29-314B-AB0B-0356B3D0902D}" dt="2022-07-03T16:56:07.017" v="55" actId="20577"/>
          <ac:spMkLst>
            <pc:docMk/>
            <pc:sldMk cId="0" sldId="264"/>
            <ac:spMk id="8" creationId="{EC54D44C-4030-1962-755C-69573393E7F4}"/>
          </ac:spMkLst>
        </pc:spChg>
      </pc:sldChg>
      <pc:sldChg chg="mod modShow">
        <pc:chgData name="Mandalari, Anna Maria" userId="a7773820-4c97-42ce-8580-9e44b9d07264" providerId="ADAL" clId="{AA3D0205-1D29-314B-AB0B-0356B3D0902D}" dt="2022-07-03T09:58:54.334" v="0" actId="729"/>
        <pc:sldMkLst>
          <pc:docMk/>
          <pc:sldMk cId="0" sldId="274"/>
        </pc:sldMkLst>
      </pc:sldChg>
      <pc:sldChg chg="mod modShow">
        <pc:chgData name="Mandalari, Anna Maria" userId="a7773820-4c97-42ce-8580-9e44b9d07264" providerId="ADAL" clId="{AA3D0205-1D29-314B-AB0B-0356B3D0902D}" dt="2022-07-03T16:53:19.554" v="32" actId="729"/>
        <pc:sldMkLst>
          <pc:docMk/>
          <pc:sldMk cId="0" sldId="275"/>
        </pc:sldMkLst>
      </pc:sldChg>
      <pc:sldChg chg="mod modShow">
        <pc:chgData name="Mandalari, Anna Maria" userId="a7773820-4c97-42ce-8580-9e44b9d07264" providerId="ADAL" clId="{AA3D0205-1D29-314B-AB0B-0356B3D0902D}" dt="2022-07-03T16:53:31.355" v="33" actId="729"/>
        <pc:sldMkLst>
          <pc:docMk/>
          <pc:sldMk cId="0" sldId="284"/>
        </pc:sldMkLst>
      </pc:sldChg>
      <pc:sldChg chg="mod modShow">
        <pc:chgData name="Mandalari, Anna Maria" userId="a7773820-4c97-42ce-8580-9e44b9d07264" providerId="ADAL" clId="{AA3D0205-1D29-314B-AB0B-0356B3D0902D}" dt="2022-07-03T16:53:48.943" v="34" actId="729"/>
        <pc:sldMkLst>
          <pc:docMk/>
          <pc:sldMk cId="0" sldId="302"/>
        </pc:sldMkLst>
      </pc:sldChg>
    </pc:docChg>
  </pc:docChgLst>
  <pc:docChgLst>
    <pc:chgData name="Mandalari, Anna Maria" userId="335782c7-a148-4b99-85ef-c22981510df0" providerId="ADAL" clId="{4BFDB972-66A2-104F-8FA9-6AA279C46D75}"/>
    <pc:docChg chg="addSld delSld modSld">
      <pc:chgData name="Mandalari, Anna Maria" userId="335782c7-a148-4b99-85ef-c22981510df0" providerId="ADAL" clId="{4BFDB972-66A2-104F-8FA9-6AA279C46D75}" dt="2022-11-03T22:13:18.636" v="14" actId="1076"/>
      <pc:docMkLst>
        <pc:docMk/>
      </pc:docMkLst>
      <pc:sldChg chg="addSp modSp mod">
        <pc:chgData name="Mandalari, Anna Maria" userId="335782c7-a148-4b99-85ef-c22981510df0" providerId="ADAL" clId="{4BFDB972-66A2-104F-8FA9-6AA279C46D75}" dt="2022-11-03T22:13:18.636" v="14" actId="1076"/>
        <pc:sldMkLst>
          <pc:docMk/>
          <pc:sldMk cId="1329610522" sldId="347"/>
        </pc:sldMkLst>
        <pc:spChg chg="mod">
          <ac:chgData name="Mandalari, Anna Maria" userId="335782c7-a148-4b99-85ef-c22981510df0" providerId="ADAL" clId="{4BFDB972-66A2-104F-8FA9-6AA279C46D75}" dt="2022-11-03T22:10:17.065" v="6" actId="20577"/>
          <ac:spMkLst>
            <pc:docMk/>
            <pc:sldMk cId="1329610522" sldId="347"/>
            <ac:spMk id="1392" creationId="{00000000-0000-0000-0000-000000000000}"/>
          </ac:spMkLst>
        </pc:spChg>
        <pc:picChg chg="add mod">
          <ac:chgData name="Mandalari, Anna Maria" userId="335782c7-a148-4b99-85ef-c22981510df0" providerId="ADAL" clId="{4BFDB972-66A2-104F-8FA9-6AA279C46D75}" dt="2022-11-03T22:13:17.335" v="13" actId="1076"/>
          <ac:picMkLst>
            <pc:docMk/>
            <pc:sldMk cId="1329610522" sldId="347"/>
            <ac:picMk id="2" creationId="{647FB8E2-A331-51C3-1B92-3BBC7E240D07}"/>
          </ac:picMkLst>
        </pc:picChg>
        <pc:picChg chg="add mod">
          <ac:chgData name="Mandalari, Anna Maria" userId="335782c7-a148-4b99-85ef-c22981510df0" providerId="ADAL" clId="{4BFDB972-66A2-104F-8FA9-6AA279C46D75}" dt="2022-11-03T22:13:18.636" v="14" actId="1076"/>
          <ac:picMkLst>
            <pc:docMk/>
            <pc:sldMk cId="1329610522" sldId="347"/>
            <ac:picMk id="3" creationId="{F00EADBD-50E2-7AD0-8202-24012F4BB70B}"/>
          </ac:picMkLst>
        </pc:picChg>
      </pc:sldChg>
      <pc:sldChg chg="add del">
        <pc:chgData name="Mandalari, Anna Maria" userId="335782c7-a148-4b99-85ef-c22981510df0" providerId="ADAL" clId="{4BFDB972-66A2-104F-8FA9-6AA279C46D75}" dt="2022-11-03T22:12:05.182" v="8"/>
        <pc:sldMkLst>
          <pc:docMk/>
          <pc:sldMk cId="3764261681" sldId="355"/>
        </pc:sldMkLst>
      </pc:sldChg>
    </pc:docChg>
  </pc:docChgLst>
  <pc:docChgLst>
    <pc:chgData name="Mandalari, Anna Maria" userId="335782c7-a148-4b99-85ef-c22981510df0" providerId="ADAL" clId="{0BC39F3C-4B93-9447-9714-B32BC8F4E2D9}"/>
    <pc:docChg chg="undo custSel modSld">
      <pc:chgData name="Mandalari, Anna Maria" userId="335782c7-a148-4b99-85ef-c22981510df0" providerId="ADAL" clId="{0BC39F3C-4B93-9447-9714-B32BC8F4E2D9}" dt="2023-04-12T18:10:53.581" v="10"/>
      <pc:docMkLst>
        <pc:docMk/>
      </pc:docMkLst>
      <pc:sldChg chg="addSp delSp modSp mod modAnim">
        <pc:chgData name="Mandalari, Anna Maria" userId="335782c7-a148-4b99-85ef-c22981510df0" providerId="ADAL" clId="{0BC39F3C-4B93-9447-9714-B32BC8F4E2D9}" dt="2023-04-12T18:10:53.581" v="10"/>
        <pc:sldMkLst>
          <pc:docMk/>
          <pc:sldMk cId="0" sldId="300"/>
        </pc:sldMkLst>
        <pc:picChg chg="add mod">
          <ac:chgData name="Mandalari, Anna Maria" userId="335782c7-a148-4b99-85ef-c22981510df0" providerId="ADAL" clId="{0BC39F3C-4B93-9447-9714-B32BC8F4E2D9}" dt="2023-04-12T18:10:38.928" v="7" actId="14100"/>
          <ac:picMkLst>
            <pc:docMk/>
            <pc:sldMk cId="0" sldId="300"/>
            <ac:picMk id="1026" creationId="{7D5BBF5D-DEA6-A43C-84EA-85DA5D12180D}"/>
          </ac:picMkLst>
        </pc:picChg>
        <pc:picChg chg="add del">
          <ac:chgData name="Mandalari, Anna Maria" userId="335782c7-a148-4b99-85ef-c22981510df0" providerId="ADAL" clId="{0BC39F3C-4B93-9447-9714-B32BC8F4E2D9}" dt="2023-04-12T18:10:25.702" v="2" actId="478"/>
          <ac:picMkLst>
            <pc:docMk/>
            <pc:sldMk cId="0" sldId="300"/>
            <ac:picMk id="1172" creationId="{00000000-0000-0000-0000-000000000000}"/>
          </ac:picMkLst>
        </pc:picChg>
      </pc:sldChg>
    </pc:docChg>
  </pc:docChgLst>
  <pc:docChgLst>
    <pc:chgData name="Mandalari, Anna Maria" userId="335782c7-a148-4b99-85ef-c22981510df0" providerId="ADAL" clId="{F1C9AE0A-292D-D74E-AABB-ED1557E289D0}"/>
    <pc:docChg chg="undo custSel addSld delSld modSld sldOrd">
      <pc:chgData name="Mandalari, Anna Maria" userId="335782c7-a148-4b99-85ef-c22981510df0" providerId="ADAL" clId="{F1C9AE0A-292D-D74E-AABB-ED1557E289D0}" dt="2024-09-11T19:32:55.225" v="374" actId="20577"/>
      <pc:docMkLst>
        <pc:docMk/>
      </pc:docMkLst>
      <pc:sldChg chg="add">
        <pc:chgData name="Mandalari, Anna Maria" userId="335782c7-a148-4b99-85ef-c22981510df0" providerId="ADAL" clId="{F1C9AE0A-292D-D74E-AABB-ED1557E289D0}" dt="2024-08-29T09:36:39.026" v="370"/>
        <pc:sldMkLst>
          <pc:docMk/>
          <pc:sldMk cId="3907959323" sldId="270"/>
        </pc:sldMkLst>
      </pc:sldChg>
      <pc:sldChg chg="add">
        <pc:chgData name="Mandalari, Anna Maria" userId="335782c7-a148-4b99-85ef-c22981510df0" providerId="ADAL" clId="{F1C9AE0A-292D-D74E-AABB-ED1557E289D0}" dt="2024-08-29T09:36:39.026" v="370"/>
        <pc:sldMkLst>
          <pc:docMk/>
          <pc:sldMk cId="3308751953" sldId="276"/>
        </pc:sldMkLst>
      </pc:sldChg>
      <pc:sldChg chg="addSp delSp modSp add mod addAnim delAnim modAnim modNotesTx">
        <pc:chgData name="Mandalari, Anna Maria" userId="335782c7-a148-4b99-85ef-c22981510df0" providerId="ADAL" clId="{F1C9AE0A-292D-D74E-AABB-ED1557E289D0}" dt="2024-08-29T09:33:44.504" v="359" actId="11529"/>
        <pc:sldMkLst>
          <pc:docMk/>
          <pc:sldMk cId="3179754276" sldId="337"/>
        </pc:sldMkLst>
        <pc:spChg chg="add mod">
          <ac:chgData name="Mandalari, Anna Maria" userId="335782c7-a148-4b99-85ef-c22981510df0" providerId="ADAL" clId="{F1C9AE0A-292D-D74E-AABB-ED1557E289D0}" dt="2024-08-29T09:32:52.507" v="350" actId="1076"/>
          <ac:spMkLst>
            <pc:docMk/>
            <pc:sldMk cId="3179754276" sldId="337"/>
            <ac:spMk id="2" creationId="{50BF25B6-E6D1-7BE6-369C-52449A0FD4F5}"/>
          </ac:spMkLst>
        </pc:spChg>
        <pc:spChg chg="add mod">
          <ac:chgData name="Mandalari, Anna Maria" userId="335782c7-a148-4b99-85ef-c22981510df0" providerId="ADAL" clId="{F1C9AE0A-292D-D74E-AABB-ED1557E289D0}" dt="2024-08-29T09:23:53.893" v="242" actId="1076"/>
          <ac:spMkLst>
            <pc:docMk/>
            <pc:sldMk cId="3179754276" sldId="337"/>
            <ac:spMk id="3" creationId="{2B102950-8394-54DA-677F-3D1E0952BA4F}"/>
          </ac:spMkLst>
        </pc:spChg>
        <pc:spChg chg="add mod">
          <ac:chgData name="Mandalari, Anna Maria" userId="335782c7-a148-4b99-85ef-c22981510df0" providerId="ADAL" clId="{F1C9AE0A-292D-D74E-AABB-ED1557E289D0}" dt="2024-08-29T09:23:59.043" v="256" actId="1037"/>
          <ac:spMkLst>
            <pc:docMk/>
            <pc:sldMk cId="3179754276" sldId="337"/>
            <ac:spMk id="4" creationId="{2F4ADADF-96B3-6175-28B0-7CF46FD0309B}"/>
          </ac:spMkLst>
        </pc:spChg>
        <pc:spChg chg="add mod">
          <ac:chgData name="Mandalari, Anna Maria" userId="335782c7-a148-4b99-85ef-c22981510df0" providerId="ADAL" clId="{F1C9AE0A-292D-D74E-AABB-ED1557E289D0}" dt="2024-08-29T09:23:59.043" v="256" actId="1037"/>
          <ac:spMkLst>
            <pc:docMk/>
            <pc:sldMk cId="3179754276" sldId="337"/>
            <ac:spMk id="5" creationId="{1ACCA3D0-49F1-244D-59B1-2D04B73E1670}"/>
          </ac:spMkLst>
        </pc:spChg>
        <pc:spChg chg="add mod">
          <ac:chgData name="Mandalari, Anna Maria" userId="335782c7-a148-4b99-85ef-c22981510df0" providerId="ADAL" clId="{F1C9AE0A-292D-D74E-AABB-ED1557E289D0}" dt="2024-08-29T09:23:59.043" v="256" actId="1037"/>
          <ac:spMkLst>
            <pc:docMk/>
            <pc:sldMk cId="3179754276" sldId="337"/>
            <ac:spMk id="6" creationId="{319EFBB5-2ECC-DF87-304B-FEC8691B95B6}"/>
          </ac:spMkLst>
        </pc:spChg>
        <pc:spChg chg="add mod">
          <ac:chgData name="Mandalari, Anna Maria" userId="335782c7-a148-4b99-85ef-c22981510df0" providerId="ADAL" clId="{F1C9AE0A-292D-D74E-AABB-ED1557E289D0}" dt="2024-08-29T09:25:35.864" v="262" actId="207"/>
          <ac:spMkLst>
            <pc:docMk/>
            <pc:sldMk cId="3179754276" sldId="337"/>
            <ac:spMk id="7" creationId="{EAF7246A-BB7C-43B9-31DF-A3C44B8D3A16}"/>
          </ac:spMkLst>
        </pc:spChg>
        <pc:spChg chg="add mod">
          <ac:chgData name="Mandalari, Anna Maria" userId="335782c7-a148-4b99-85ef-c22981510df0" providerId="ADAL" clId="{F1C9AE0A-292D-D74E-AABB-ED1557E289D0}" dt="2024-08-29T09:25:39.803" v="263" actId="207"/>
          <ac:spMkLst>
            <pc:docMk/>
            <pc:sldMk cId="3179754276" sldId="337"/>
            <ac:spMk id="8" creationId="{4344EAAB-982E-9B98-95F2-2D93EC9540D2}"/>
          </ac:spMkLst>
        </pc:spChg>
        <pc:spChg chg="add mod">
          <ac:chgData name="Mandalari, Anna Maria" userId="335782c7-a148-4b99-85ef-c22981510df0" providerId="ADAL" clId="{F1C9AE0A-292D-D74E-AABB-ED1557E289D0}" dt="2024-08-29T09:28:38.558" v="290" actId="1076"/>
          <ac:spMkLst>
            <pc:docMk/>
            <pc:sldMk cId="3179754276" sldId="337"/>
            <ac:spMk id="9" creationId="{9A2F1B91-6F99-5A23-CD5B-193FE63EE499}"/>
          </ac:spMkLst>
        </pc:spChg>
        <pc:spChg chg="add del mod">
          <ac:chgData name="Mandalari, Anna Maria" userId="335782c7-a148-4b99-85ef-c22981510df0" providerId="ADAL" clId="{F1C9AE0A-292D-D74E-AABB-ED1557E289D0}" dt="2024-08-29T09:27:47.867" v="283" actId="478"/>
          <ac:spMkLst>
            <pc:docMk/>
            <pc:sldMk cId="3179754276" sldId="337"/>
            <ac:spMk id="15" creationId="{8C5B2EF1-9DB9-B36C-0B9B-69A6C0BFF5ED}"/>
          </ac:spMkLst>
        </pc:spChg>
        <pc:spChg chg="add del mod">
          <ac:chgData name="Mandalari, Anna Maria" userId="335782c7-a148-4b99-85ef-c22981510df0" providerId="ADAL" clId="{F1C9AE0A-292D-D74E-AABB-ED1557E289D0}" dt="2024-08-29T09:27:49.043" v="284" actId="478"/>
          <ac:spMkLst>
            <pc:docMk/>
            <pc:sldMk cId="3179754276" sldId="337"/>
            <ac:spMk id="16" creationId="{0A332C74-233E-650D-68CD-8A597D154BBD}"/>
          </ac:spMkLst>
        </pc:spChg>
        <pc:spChg chg="mod">
          <ac:chgData name="Mandalari, Anna Maria" userId="335782c7-a148-4b99-85ef-c22981510df0" providerId="ADAL" clId="{F1C9AE0A-292D-D74E-AABB-ED1557E289D0}" dt="2024-08-29T09:33:23.160" v="357" actId="1076"/>
          <ac:spMkLst>
            <pc:docMk/>
            <pc:sldMk cId="3179754276" sldId="337"/>
            <ac:spMk id="17" creationId="{EC604892-5FC8-B248-B71E-A6BE2A4ACD79}"/>
          </ac:spMkLst>
        </pc:spChg>
        <pc:spChg chg="add mod">
          <ac:chgData name="Mandalari, Anna Maria" userId="335782c7-a148-4b99-85ef-c22981510df0" providerId="ADAL" clId="{F1C9AE0A-292D-D74E-AABB-ED1557E289D0}" dt="2024-08-29T09:27:37.959" v="282" actId="14100"/>
          <ac:spMkLst>
            <pc:docMk/>
            <pc:sldMk cId="3179754276" sldId="337"/>
            <ac:spMk id="18" creationId="{D95141D2-F8D8-2A47-61B1-A297B08D23CC}"/>
          </ac:spMkLst>
        </pc:spChg>
        <pc:spChg chg="add mod">
          <ac:chgData name="Mandalari, Anna Maria" userId="335782c7-a148-4b99-85ef-c22981510df0" providerId="ADAL" clId="{F1C9AE0A-292D-D74E-AABB-ED1557E289D0}" dt="2024-08-29T09:31:25.825" v="341" actId="108"/>
          <ac:spMkLst>
            <pc:docMk/>
            <pc:sldMk cId="3179754276" sldId="337"/>
            <ac:spMk id="19" creationId="{4703D1F5-2F5D-719D-05E5-50E829477CBB}"/>
          </ac:spMkLst>
        </pc:spChg>
        <pc:spChg chg="add mod">
          <ac:chgData name="Mandalari, Anna Maria" userId="335782c7-a148-4b99-85ef-c22981510df0" providerId="ADAL" clId="{F1C9AE0A-292D-D74E-AABB-ED1557E289D0}" dt="2024-08-29T09:31:29.242" v="342" actId="108"/>
          <ac:spMkLst>
            <pc:docMk/>
            <pc:sldMk cId="3179754276" sldId="337"/>
            <ac:spMk id="20" creationId="{5C7C2464-635F-D89A-ED6B-7658E4225C40}"/>
          </ac:spMkLst>
        </pc:spChg>
        <pc:spChg chg="add mod">
          <ac:chgData name="Mandalari, Anna Maria" userId="335782c7-a148-4b99-85ef-c22981510df0" providerId="ADAL" clId="{F1C9AE0A-292D-D74E-AABB-ED1557E289D0}" dt="2024-08-29T09:30:07.774" v="322" actId="1076"/>
          <ac:spMkLst>
            <pc:docMk/>
            <pc:sldMk cId="3179754276" sldId="337"/>
            <ac:spMk id="25" creationId="{23BA03B2-EBEE-B19E-EBD1-0A1D818A36A2}"/>
          </ac:spMkLst>
        </pc:spChg>
        <pc:spChg chg="add mod">
          <ac:chgData name="Mandalari, Anna Maria" userId="335782c7-a148-4b99-85ef-c22981510df0" providerId="ADAL" clId="{F1C9AE0A-292D-D74E-AABB-ED1557E289D0}" dt="2024-08-29T09:31:47.324" v="347" actId="1076"/>
          <ac:spMkLst>
            <pc:docMk/>
            <pc:sldMk cId="3179754276" sldId="337"/>
            <ac:spMk id="27" creationId="{39DC86A0-548A-A71B-DE44-141A1ED6510C}"/>
          </ac:spMkLst>
        </pc:spChg>
        <pc:spChg chg="del">
          <ac:chgData name="Mandalari, Anna Maria" userId="335782c7-a148-4b99-85ef-c22981510df0" providerId="ADAL" clId="{F1C9AE0A-292D-D74E-AABB-ED1557E289D0}" dt="2024-08-29T08:39:04.166" v="93" actId="478"/>
          <ac:spMkLst>
            <pc:docMk/>
            <pc:sldMk cId="3179754276" sldId="337"/>
            <ac:spMk id="80" creationId="{8D342070-6F38-C14B-B94A-594324FAEF9E}"/>
          </ac:spMkLst>
        </pc:spChg>
        <pc:spChg chg="del">
          <ac:chgData name="Mandalari, Anna Maria" userId="335782c7-a148-4b99-85ef-c22981510df0" providerId="ADAL" clId="{F1C9AE0A-292D-D74E-AABB-ED1557E289D0}" dt="2024-08-29T08:39:04.166" v="93" actId="478"/>
          <ac:spMkLst>
            <pc:docMk/>
            <pc:sldMk cId="3179754276" sldId="337"/>
            <ac:spMk id="117" creationId="{816F3C0A-CA93-A84C-BC77-9877311D0E65}"/>
          </ac:spMkLst>
        </pc:spChg>
        <pc:spChg chg="del">
          <ac:chgData name="Mandalari, Anna Maria" userId="335782c7-a148-4b99-85ef-c22981510df0" providerId="ADAL" clId="{F1C9AE0A-292D-D74E-AABB-ED1557E289D0}" dt="2024-08-29T08:39:04.166" v="93" actId="478"/>
          <ac:spMkLst>
            <pc:docMk/>
            <pc:sldMk cId="3179754276" sldId="337"/>
            <ac:spMk id="120" creationId="{86399604-C22E-ED4D-8D79-5CB5E6519DB9}"/>
          </ac:spMkLst>
        </pc:spChg>
        <pc:spChg chg="del">
          <ac:chgData name="Mandalari, Anna Maria" userId="335782c7-a148-4b99-85ef-c22981510df0" providerId="ADAL" clId="{F1C9AE0A-292D-D74E-AABB-ED1557E289D0}" dt="2024-08-29T08:39:04.166" v="93" actId="478"/>
          <ac:spMkLst>
            <pc:docMk/>
            <pc:sldMk cId="3179754276" sldId="337"/>
            <ac:spMk id="121" creationId="{649A0F13-2F4E-F542-8B82-DBDD68442FC5}"/>
          </ac:spMkLst>
        </pc:spChg>
        <pc:spChg chg="del">
          <ac:chgData name="Mandalari, Anna Maria" userId="335782c7-a148-4b99-85ef-c22981510df0" providerId="ADAL" clId="{F1C9AE0A-292D-D74E-AABB-ED1557E289D0}" dt="2024-08-29T08:39:04.166" v="93" actId="478"/>
          <ac:spMkLst>
            <pc:docMk/>
            <pc:sldMk cId="3179754276" sldId="337"/>
            <ac:spMk id="122" creationId="{4FF235FB-347E-0E4B-956C-3623B439F71E}"/>
          </ac:spMkLst>
        </pc:spChg>
        <pc:spChg chg="del">
          <ac:chgData name="Mandalari, Anna Maria" userId="335782c7-a148-4b99-85ef-c22981510df0" providerId="ADAL" clId="{F1C9AE0A-292D-D74E-AABB-ED1557E289D0}" dt="2024-08-29T08:39:04.166" v="93" actId="478"/>
          <ac:spMkLst>
            <pc:docMk/>
            <pc:sldMk cId="3179754276" sldId="337"/>
            <ac:spMk id="139" creationId="{6B054A61-FAFB-704F-A3F0-08328C03C027}"/>
          </ac:spMkLst>
        </pc:spChg>
        <pc:spChg chg="del">
          <ac:chgData name="Mandalari, Anna Maria" userId="335782c7-a148-4b99-85ef-c22981510df0" providerId="ADAL" clId="{F1C9AE0A-292D-D74E-AABB-ED1557E289D0}" dt="2024-08-29T08:39:04.166" v="93" actId="478"/>
          <ac:spMkLst>
            <pc:docMk/>
            <pc:sldMk cId="3179754276" sldId="337"/>
            <ac:spMk id="140" creationId="{61FB3A53-AC64-BD41-8888-62E8BE983A9E}"/>
          </ac:spMkLst>
        </pc:spChg>
        <pc:spChg chg="del">
          <ac:chgData name="Mandalari, Anna Maria" userId="335782c7-a148-4b99-85ef-c22981510df0" providerId="ADAL" clId="{F1C9AE0A-292D-D74E-AABB-ED1557E289D0}" dt="2024-08-29T08:39:04.166" v="93" actId="478"/>
          <ac:spMkLst>
            <pc:docMk/>
            <pc:sldMk cId="3179754276" sldId="337"/>
            <ac:spMk id="141" creationId="{5FA68E95-CBC0-264B-ABB9-46451A402005}"/>
          </ac:spMkLst>
        </pc:spChg>
        <pc:spChg chg="del">
          <ac:chgData name="Mandalari, Anna Maria" userId="335782c7-a148-4b99-85ef-c22981510df0" providerId="ADAL" clId="{F1C9AE0A-292D-D74E-AABB-ED1557E289D0}" dt="2024-08-29T08:39:04.166" v="93" actId="478"/>
          <ac:spMkLst>
            <pc:docMk/>
            <pc:sldMk cId="3179754276" sldId="337"/>
            <ac:spMk id="142" creationId="{67D70528-EB2A-3B4D-87BF-7BCE8D4F5F36}"/>
          </ac:spMkLst>
        </pc:spChg>
        <pc:spChg chg="del">
          <ac:chgData name="Mandalari, Anna Maria" userId="335782c7-a148-4b99-85ef-c22981510df0" providerId="ADAL" clId="{F1C9AE0A-292D-D74E-AABB-ED1557E289D0}" dt="2024-08-29T08:38:28.773" v="89" actId="478"/>
          <ac:spMkLst>
            <pc:docMk/>
            <pc:sldMk cId="3179754276" sldId="337"/>
            <ac:spMk id="143" creationId="{1C2C859B-8FAF-634C-A9A9-28D0CDBD0526}"/>
          </ac:spMkLst>
        </pc:spChg>
        <pc:spChg chg="del">
          <ac:chgData name="Mandalari, Anna Maria" userId="335782c7-a148-4b99-85ef-c22981510df0" providerId="ADAL" clId="{F1C9AE0A-292D-D74E-AABB-ED1557E289D0}" dt="2024-08-29T08:39:04.166" v="93" actId="478"/>
          <ac:spMkLst>
            <pc:docMk/>
            <pc:sldMk cId="3179754276" sldId="337"/>
            <ac:spMk id="1405" creationId="{00000000-0000-0000-0000-000000000000}"/>
          </ac:spMkLst>
        </pc:spChg>
        <pc:picChg chg="del">
          <ac:chgData name="Mandalari, Anna Maria" userId="335782c7-a148-4b99-85ef-c22981510df0" providerId="ADAL" clId="{F1C9AE0A-292D-D74E-AABB-ED1557E289D0}" dt="2024-08-29T08:39:04.166" v="93" actId="478"/>
          <ac:picMkLst>
            <pc:docMk/>
            <pc:sldMk cId="3179754276" sldId="337"/>
            <ac:picMk id="108" creationId="{F8770D05-1CD1-3A4A-B3BF-791EA3C80249}"/>
          </ac:picMkLst>
        </pc:picChg>
        <pc:picChg chg="add del">
          <ac:chgData name="Mandalari, Anna Maria" userId="335782c7-a148-4b99-85ef-c22981510df0" providerId="ADAL" clId="{F1C9AE0A-292D-D74E-AABB-ED1557E289D0}" dt="2024-08-29T08:39:04.166" v="93" actId="478"/>
          <ac:picMkLst>
            <pc:docMk/>
            <pc:sldMk cId="3179754276" sldId="337"/>
            <ac:picMk id="109" creationId="{BF304A12-7E5F-F94E-8F73-0005BF1B659C}"/>
          </ac:picMkLst>
        </pc:picChg>
        <pc:picChg chg="del">
          <ac:chgData name="Mandalari, Anna Maria" userId="335782c7-a148-4b99-85ef-c22981510df0" providerId="ADAL" clId="{F1C9AE0A-292D-D74E-AABB-ED1557E289D0}" dt="2024-08-29T08:39:04.166" v="93" actId="478"/>
          <ac:picMkLst>
            <pc:docMk/>
            <pc:sldMk cId="3179754276" sldId="337"/>
            <ac:picMk id="110" creationId="{C949B22A-57DB-2A40-86C4-1816927B8994}"/>
          </ac:picMkLst>
        </pc:picChg>
        <pc:picChg chg="del">
          <ac:chgData name="Mandalari, Anna Maria" userId="335782c7-a148-4b99-85ef-c22981510df0" providerId="ADAL" clId="{F1C9AE0A-292D-D74E-AABB-ED1557E289D0}" dt="2024-08-29T08:39:04.166" v="93" actId="478"/>
          <ac:picMkLst>
            <pc:docMk/>
            <pc:sldMk cId="3179754276" sldId="337"/>
            <ac:picMk id="111" creationId="{A7BD64A8-1C6C-464A-8BBE-D92AC2C1F327}"/>
          </ac:picMkLst>
        </pc:picChg>
        <pc:picChg chg="del">
          <ac:chgData name="Mandalari, Anna Maria" userId="335782c7-a148-4b99-85ef-c22981510df0" providerId="ADAL" clId="{F1C9AE0A-292D-D74E-AABB-ED1557E289D0}" dt="2024-08-29T08:39:04.166" v="93" actId="478"/>
          <ac:picMkLst>
            <pc:docMk/>
            <pc:sldMk cId="3179754276" sldId="337"/>
            <ac:picMk id="112" creationId="{2D0B3FFF-42BA-3646-B5C5-E105B6DC8B5E}"/>
          </ac:picMkLst>
        </pc:picChg>
        <pc:picChg chg="del">
          <ac:chgData name="Mandalari, Anna Maria" userId="335782c7-a148-4b99-85ef-c22981510df0" providerId="ADAL" clId="{F1C9AE0A-292D-D74E-AABB-ED1557E289D0}" dt="2024-08-29T08:39:04.166" v="93" actId="478"/>
          <ac:picMkLst>
            <pc:docMk/>
            <pc:sldMk cId="3179754276" sldId="337"/>
            <ac:picMk id="113" creationId="{B827D243-5590-2E42-8BDF-F90BC70AD802}"/>
          </ac:picMkLst>
        </pc:picChg>
        <pc:picChg chg="del">
          <ac:chgData name="Mandalari, Anna Maria" userId="335782c7-a148-4b99-85ef-c22981510df0" providerId="ADAL" clId="{F1C9AE0A-292D-D74E-AABB-ED1557E289D0}" dt="2024-08-29T08:39:04.166" v="93" actId="478"/>
          <ac:picMkLst>
            <pc:docMk/>
            <pc:sldMk cId="3179754276" sldId="337"/>
            <ac:picMk id="114" creationId="{7E34F854-3F3C-394F-9C29-FF1CC66ABEB4}"/>
          </ac:picMkLst>
        </pc:picChg>
        <pc:picChg chg="del">
          <ac:chgData name="Mandalari, Anna Maria" userId="335782c7-a148-4b99-85ef-c22981510df0" providerId="ADAL" clId="{F1C9AE0A-292D-D74E-AABB-ED1557E289D0}" dt="2024-08-29T08:39:04.166" v="93" actId="478"/>
          <ac:picMkLst>
            <pc:docMk/>
            <pc:sldMk cId="3179754276" sldId="337"/>
            <ac:picMk id="115" creationId="{762BCBD0-8C7B-4B44-9A48-8B25C4298324}"/>
          </ac:picMkLst>
        </pc:picChg>
        <pc:picChg chg="del">
          <ac:chgData name="Mandalari, Anna Maria" userId="335782c7-a148-4b99-85ef-c22981510df0" providerId="ADAL" clId="{F1C9AE0A-292D-D74E-AABB-ED1557E289D0}" dt="2024-08-29T08:39:04.166" v="93" actId="478"/>
          <ac:picMkLst>
            <pc:docMk/>
            <pc:sldMk cId="3179754276" sldId="337"/>
            <ac:picMk id="116" creationId="{B6F6D6BC-CC09-E64D-97C6-B13E76C834A0}"/>
          </ac:picMkLst>
        </pc:picChg>
        <pc:picChg chg="del">
          <ac:chgData name="Mandalari, Anna Maria" userId="335782c7-a148-4b99-85ef-c22981510df0" providerId="ADAL" clId="{F1C9AE0A-292D-D74E-AABB-ED1557E289D0}" dt="2024-08-29T08:39:04.166" v="93" actId="478"/>
          <ac:picMkLst>
            <pc:docMk/>
            <pc:sldMk cId="3179754276" sldId="337"/>
            <ac:picMk id="118" creationId="{D6204AD9-BAFF-C54D-B9AE-E2A04873DD0B}"/>
          </ac:picMkLst>
        </pc:picChg>
        <pc:picChg chg="del">
          <ac:chgData name="Mandalari, Anna Maria" userId="335782c7-a148-4b99-85ef-c22981510df0" providerId="ADAL" clId="{F1C9AE0A-292D-D74E-AABB-ED1557E289D0}" dt="2024-08-29T08:39:04.166" v="93" actId="478"/>
          <ac:picMkLst>
            <pc:docMk/>
            <pc:sldMk cId="3179754276" sldId="337"/>
            <ac:picMk id="124" creationId="{CF587099-2C66-1C44-B800-48B3827B77E9}"/>
          </ac:picMkLst>
        </pc:picChg>
        <pc:picChg chg="del">
          <ac:chgData name="Mandalari, Anna Maria" userId="335782c7-a148-4b99-85ef-c22981510df0" providerId="ADAL" clId="{F1C9AE0A-292D-D74E-AABB-ED1557E289D0}" dt="2024-08-29T08:39:04.166" v="93" actId="478"/>
          <ac:picMkLst>
            <pc:docMk/>
            <pc:sldMk cId="3179754276" sldId="337"/>
            <ac:picMk id="125" creationId="{48C84B34-7B1A-C541-9F4B-022AAD137FBF}"/>
          </ac:picMkLst>
        </pc:picChg>
        <pc:picChg chg="del">
          <ac:chgData name="Mandalari, Anna Maria" userId="335782c7-a148-4b99-85ef-c22981510df0" providerId="ADAL" clId="{F1C9AE0A-292D-D74E-AABB-ED1557E289D0}" dt="2024-08-29T08:39:04.166" v="93" actId="478"/>
          <ac:picMkLst>
            <pc:docMk/>
            <pc:sldMk cId="3179754276" sldId="337"/>
            <ac:picMk id="126" creationId="{D989F731-A9D5-5049-8E50-346D1C0083C9}"/>
          </ac:picMkLst>
        </pc:picChg>
        <pc:picChg chg="del">
          <ac:chgData name="Mandalari, Anna Maria" userId="335782c7-a148-4b99-85ef-c22981510df0" providerId="ADAL" clId="{F1C9AE0A-292D-D74E-AABB-ED1557E289D0}" dt="2024-08-29T08:39:04.166" v="93" actId="478"/>
          <ac:picMkLst>
            <pc:docMk/>
            <pc:sldMk cId="3179754276" sldId="337"/>
            <ac:picMk id="127" creationId="{72CAACE9-D908-0943-A6E2-06D47AD0C485}"/>
          </ac:picMkLst>
        </pc:picChg>
        <pc:picChg chg="del">
          <ac:chgData name="Mandalari, Anna Maria" userId="335782c7-a148-4b99-85ef-c22981510df0" providerId="ADAL" clId="{F1C9AE0A-292D-D74E-AABB-ED1557E289D0}" dt="2024-08-29T08:39:04.166" v="93" actId="478"/>
          <ac:picMkLst>
            <pc:docMk/>
            <pc:sldMk cId="3179754276" sldId="337"/>
            <ac:picMk id="128" creationId="{FE5F6046-605A-DA48-9E72-93957A58ABD2}"/>
          </ac:picMkLst>
        </pc:picChg>
        <pc:picChg chg="del">
          <ac:chgData name="Mandalari, Anna Maria" userId="335782c7-a148-4b99-85ef-c22981510df0" providerId="ADAL" clId="{F1C9AE0A-292D-D74E-AABB-ED1557E289D0}" dt="2024-08-29T08:39:04.166" v="93" actId="478"/>
          <ac:picMkLst>
            <pc:docMk/>
            <pc:sldMk cId="3179754276" sldId="337"/>
            <ac:picMk id="129" creationId="{71A1F998-8CF1-2647-AAE9-2342F37B5419}"/>
          </ac:picMkLst>
        </pc:picChg>
        <pc:picChg chg="del mod">
          <ac:chgData name="Mandalari, Anna Maria" userId="335782c7-a148-4b99-85ef-c22981510df0" providerId="ADAL" clId="{F1C9AE0A-292D-D74E-AABB-ED1557E289D0}" dt="2024-08-29T08:39:04.166" v="93" actId="478"/>
          <ac:picMkLst>
            <pc:docMk/>
            <pc:sldMk cId="3179754276" sldId="337"/>
            <ac:picMk id="130" creationId="{1F798CA5-E0E7-FD49-8223-C5614CA58CE8}"/>
          </ac:picMkLst>
        </pc:picChg>
        <pc:picChg chg="del">
          <ac:chgData name="Mandalari, Anna Maria" userId="335782c7-a148-4b99-85ef-c22981510df0" providerId="ADAL" clId="{F1C9AE0A-292D-D74E-AABB-ED1557E289D0}" dt="2024-08-29T08:39:05.404" v="94" actId="478"/>
          <ac:picMkLst>
            <pc:docMk/>
            <pc:sldMk cId="3179754276" sldId="337"/>
            <ac:picMk id="131" creationId="{B7279EAD-729A-204B-8BD2-C93729B4C79B}"/>
          </ac:picMkLst>
        </pc:picChg>
        <pc:picChg chg="del">
          <ac:chgData name="Mandalari, Anna Maria" userId="335782c7-a148-4b99-85ef-c22981510df0" providerId="ADAL" clId="{F1C9AE0A-292D-D74E-AABB-ED1557E289D0}" dt="2024-08-29T08:39:04.166" v="93" actId="478"/>
          <ac:picMkLst>
            <pc:docMk/>
            <pc:sldMk cId="3179754276" sldId="337"/>
            <ac:picMk id="132" creationId="{14964ECF-B774-5049-8E5F-0EC51BE32FD7}"/>
          </ac:picMkLst>
        </pc:picChg>
        <pc:picChg chg="del">
          <ac:chgData name="Mandalari, Anna Maria" userId="335782c7-a148-4b99-85ef-c22981510df0" providerId="ADAL" clId="{F1C9AE0A-292D-D74E-AABB-ED1557E289D0}" dt="2024-08-29T08:39:04.166" v="93" actId="478"/>
          <ac:picMkLst>
            <pc:docMk/>
            <pc:sldMk cId="3179754276" sldId="337"/>
            <ac:picMk id="133" creationId="{A21594A9-E61E-2649-968D-2A0A478C10F7}"/>
          </ac:picMkLst>
        </pc:picChg>
        <pc:picChg chg="del">
          <ac:chgData name="Mandalari, Anna Maria" userId="335782c7-a148-4b99-85ef-c22981510df0" providerId="ADAL" clId="{F1C9AE0A-292D-D74E-AABB-ED1557E289D0}" dt="2024-08-29T08:39:04.166" v="93" actId="478"/>
          <ac:picMkLst>
            <pc:docMk/>
            <pc:sldMk cId="3179754276" sldId="337"/>
            <ac:picMk id="134" creationId="{3A8A883A-333E-A54B-86B7-CF9D571C6417}"/>
          </ac:picMkLst>
        </pc:picChg>
        <pc:picChg chg="del">
          <ac:chgData name="Mandalari, Anna Maria" userId="335782c7-a148-4b99-85ef-c22981510df0" providerId="ADAL" clId="{F1C9AE0A-292D-D74E-AABB-ED1557E289D0}" dt="2024-08-29T08:39:04.166" v="93" actId="478"/>
          <ac:picMkLst>
            <pc:docMk/>
            <pc:sldMk cId="3179754276" sldId="337"/>
            <ac:picMk id="135" creationId="{52C159FA-FB2D-E344-899D-C17109A70700}"/>
          </ac:picMkLst>
        </pc:picChg>
        <pc:picChg chg="del">
          <ac:chgData name="Mandalari, Anna Maria" userId="335782c7-a148-4b99-85ef-c22981510df0" providerId="ADAL" clId="{F1C9AE0A-292D-D74E-AABB-ED1557E289D0}" dt="2024-08-29T08:39:04.166" v="93" actId="478"/>
          <ac:picMkLst>
            <pc:docMk/>
            <pc:sldMk cId="3179754276" sldId="337"/>
            <ac:picMk id="136" creationId="{CE0D48DE-C640-5145-AF55-C23E47FBADB1}"/>
          </ac:picMkLst>
        </pc:picChg>
        <pc:picChg chg="del">
          <ac:chgData name="Mandalari, Anna Maria" userId="335782c7-a148-4b99-85ef-c22981510df0" providerId="ADAL" clId="{F1C9AE0A-292D-D74E-AABB-ED1557E289D0}" dt="2024-08-29T08:39:04.166" v="93" actId="478"/>
          <ac:picMkLst>
            <pc:docMk/>
            <pc:sldMk cId="3179754276" sldId="337"/>
            <ac:picMk id="137" creationId="{81982112-5688-A44A-9E95-9E9F4128ACC1}"/>
          </ac:picMkLst>
        </pc:picChg>
        <pc:cxnChg chg="add">
          <ac:chgData name="Mandalari, Anna Maria" userId="335782c7-a148-4b99-85ef-c22981510df0" providerId="ADAL" clId="{F1C9AE0A-292D-D74E-AABB-ED1557E289D0}" dt="2024-08-29T09:25:55.626" v="264" actId="11529"/>
          <ac:cxnSpMkLst>
            <pc:docMk/>
            <pc:sldMk cId="3179754276" sldId="337"/>
            <ac:cxnSpMk id="11" creationId="{0FF63EBE-AD13-9C31-3CCD-3A5F9BDD3D26}"/>
          </ac:cxnSpMkLst>
        </pc:cxnChg>
        <pc:cxnChg chg="add">
          <ac:chgData name="Mandalari, Anna Maria" userId="335782c7-a148-4b99-85ef-c22981510df0" providerId="ADAL" clId="{F1C9AE0A-292D-D74E-AABB-ED1557E289D0}" dt="2024-08-29T09:26:05.286" v="265" actId="11529"/>
          <ac:cxnSpMkLst>
            <pc:docMk/>
            <pc:sldMk cId="3179754276" sldId="337"/>
            <ac:cxnSpMk id="13" creationId="{7582DFF5-170F-AF31-E89E-D144DE567323}"/>
          </ac:cxnSpMkLst>
        </pc:cxnChg>
        <pc:cxnChg chg="add mod">
          <ac:chgData name="Mandalari, Anna Maria" userId="335782c7-a148-4b99-85ef-c22981510df0" providerId="ADAL" clId="{F1C9AE0A-292D-D74E-AABB-ED1557E289D0}" dt="2024-08-29T09:26:18.746" v="270" actId="1035"/>
          <ac:cxnSpMkLst>
            <pc:docMk/>
            <pc:sldMk cId="3179754276" sldId="337"/>
            <ac:cxnSpMk id="14" creationId="{7FFDCFC0-4FEF-E3C4-3096-9F018D6D1E48}"/>
          </ac:cxnSpMkLst>
        </pc:cxnChg>
        <pc:cxnChg chg="add">
          <ac:chgData name="Mandalari, Anna Maria" userId="335782c7-a148-4b99-85ef-c22981510df0" providerId="ADAL" clId="{F1C9AE0A-292D-D74E-AABB-ED1557E289D0}" dt="2024-08-29T09:29:15.121" v="291" actId="11529"/>
          <ac:cxnSpMkLst>
            <pc:docMk/>
            <pc:sldMk cId="3179754276" sldId="337"/>
            <ac:cxnSpMk id="22" creationId="{7B53D919-ABA9-E150-B9BE-E5C588EECE3E}"/>
          </ac:cxnSpMkLst>
        </pc:cxnChg>
        <pc:cxnChg chg="add">
          <ac:chgData name="Mandalari, Anna Maria" userId="335782c7-a148-4b99-85ef-c22981510df0" providerId="ADAL" clId="{F1C9AE0A-292D-D74E-AABB-ED1557E289D0}" dt="2024-08-29T09:29:26.255" v="292" actId="11529"/>
          <ac:cxnSpMkLst>
            <pc:docMk/>
            <pc:sldMk cId="3179754276" sldId="337"/>
            <ac:cxnSpMk id="24" creationId="{1BB77D75-02A4-4F78-EADF-9A7FC39FB968}"/>
          </ac:cxnSpMkLst>
        </pc:cxnChg>
        <pc:cxnChg chg="add mod">
          <ac:chgData name="Mandalari, Anna Maria" userId="335782c7-a148-4b99-85ef-c22981510df0" providerId="ADAL" clId="{F1C9AE0A-292D-D74E-AABB-ED1557E289D0}" dt="2024-08-29T09:32:55.461" v="351" actId="14100"/>
          <ac:cxnSpMkLst>
            <pc:docMk/>
            <pc:sldMk cId="3179754276" sldId="337"/>
            <ac:cxnSpMk id="29" creationId="{28A20FB7-7035-48E0-3A0A-390BDE90EF21}"/>
          </ac:cxnSpMkLst>
        </pc:cxnChg>
        <pc:cxnChg chg="add mod">
          <ac:chgData name="Mandalari, Anna Maria" userId="335782c7-a148-4b99-85ef-c22981510df0" providerId="ADAL" clId="{F1C9AE0A-292D-D74E-AABB-ED1557E289D0}" dt="2024-08-29T09:32:57.665" v="352"/>
          <ac:cxnSpMkLst>
            <pc:docMk/>
            <pc:sldMk cId="3179754276" sldId="337"/>
            <ac:cxnSpMk id="31" creationId="{6EE4CE15-73E3-5505-DD35-457956E33FA3}"/>
          </ac:cxnSpMkLst>
        </pc:cxnChg>
        <pc:cxnChg chg="add">
          <ac:chgData name="Mandalari, Anna Maria" userId="335782c7-a148-4b99-85ef-c22981510df0" providerId="ADAL" clId="{F1C9AE0A-292D-D74E-AABB-ED1557E289D0}" dt="2024-08-29T09:33:09.412" v="353" actId="11529"/>
          <ac:cxnSpMkLst>
            <pc:docMk/>
            <pc:sldMk cId="3179754276" sldId="337"/>
            <ac:cxnSpMk id="33" creationId="{73775B06-4288-0A89-532F-4FF883C9282D}"/>
          </ac:cxnSpMkLst>
        </pc:cxnChg>
        <pc:cxnChg chg="add">
          <ac:chgData name="Mandalari, Anna Maria" userId="335782c7-a148-4b99-85ef-c22981510df0" providerId="ADAL" clId="{F1C9AE0A-292D-D74E-AABB-ED1557E289D0}" dt="2024-08-29T09:33:44.504" v="359" actId="11529"/>
          <ac:cxnSpMkLst>
            <pc:docMk/>
            <pc:sldMk cId="3179754276" sldId="337"/>
            <ac:cxnSpMk id="35" creationId="{4750AC22-1A09-B5C0-B03D-0567394C51F9}"/>
          </ac:cxnSpMkLst>
        </pc:cxnChg>
        <pc:cxnChg chg="del">
          <ac:chgData name="Mandalari, Anna Maria" userId="335782c7-a148-4b99-85ef-c22981510df0" providerId="ADAL" clId="{F1C9AE0A-292D-D74E-AABB-ED1557E289D0}" dt="2024-08-29T08:39:04.166" v="93" actId="478"/>
          <ac:cxnSpMkLst>
            <pc:docMk/>
            <pc:sldMk cId="3179754276" sldId="337"/>
            <ac:cxnSpMk id="119" creationId="{5912F44B-8A03-414F-B814-EA36007FCE1B}"/>
          </ac:cxnSpMkLst>
        </pc:cxnChg>
        <pc:cxnChg chg="del">
          <ac:chgData name="Mandalari, Anna Maria" userId="335782c7-a148-4b99-85ef-c22981510df0" providerId="ADAL" clId="{F1C9AE0A-292D-D74E-AABB-ED1557E289D0}" dt="2024-08-29T08:39:04.166" v="93" actId="478"/>
          <ac:cxnSpMkLst>
            <pc:docMk/>
            <pc:sldMk cId="3179754276" sldId="337"/>
            <ac:cxnSpMk id="123" creationId="{43F97E40-8CC0-CE41-B339-9FB84EB18889}"/>
          </ac:cxnSpMkLst>
        </pc:cxnChg>
      </pc:sldChg>
      <pc:sldChg chg="addSp modSp mod">
        <pc:chgData name="Mandalari, Anna Maria" userId="335782c7-a148-4b99-85ef-c22981510df0" providerId="ADAL" clId="{F1C9AE0A-292D-D74E-AABB-ED1557E289D0}" dt="2024-08-29T08:36:58.397" v="55" actId="1076"/>
        <pc:sldMkLst>
          <pc:docMk/>
          <pc:sldMk cId="0" sldId="338"/>
        </pc:sldMkLst>
        <pc:picChg chg="add mod">
          <ac:chgData name="Mandalari, Anna Maria" userId="335782c7-a148-4b99-85ef-c22981510df0" providerId="ADAL" clId="{F1C9AE0A-292D-D74E-AABB-ED1557E289D0}" dt="2024-08-29T08:36:58.397" v="55" actId="1076"/>
          <ac:picMkLst>
            <pc:docMk/>
            <pc:sldMk cId="0" sldId="338"/>
            <ac:picMk id="4" creationId="{C28E73AC-5E34-0FCC-815C-D44AF7F742A0}"/>
          </ac:picMkLst>
        </pc:picChg>
      </pc:sldChg>
      <pc:sldChg chg="del">
        <pc:chgData name="Mandalari, Anna Maria" userId="335782c7-a148-4b99-85ef-c22981510df0" providerId="ADAL" clId="{F1C9AE0A-292D-D74E-AABB-ED1557E289D0}" dt="2024-08-29T07:57:47.484" v="9" actId="2696"/>
        <pc:sldMkLst>
          <pc:docMk/>
          <pc:sldMk cId="768608502" sldId="350"/>
        </pc:sldMkLst>
      </pc:sldChg>
      <pc:sldChg chg="delSp modSp mod modAnim">
        <pc:chgData name="Mandalari, Anna Maria" userId="335782c7-a148-4b99-85ef-c22981510df0" providerId="ADAL" clId="{F1C9AE0A-292D-D74E-AABB-ED1557E289D0}" dt="2024-08-29T07:58:46.508" v="17" actId="1076"/>
        <pc:sldMkLst>
          <pc:docMk/>
          <pc:sldMk cId="2998571030" sldId="384"/>
        </pc:sldMkLst>
        <pc:spChg chg="mod">
          <ac:chgData name="Mandalari, Anna Maria" userId="335782c7-a148-4b99-85ef-c22981510df0" providerId="ADAL" clId="{F1C9AE0A-292D-D74E-AABB-ED1557E289D0}" dt="2024-08-29T07:58:37.633" v="16" actId="1076"/>
          <ac:spMkLst>
            <pc:docMk/>
            <pc:sldMk cId="2998571030" sldId="384"/>
            <ac:spMk id="197" creationId="{00000000-0000-0000-0000-000000000000}"/>
          </ac:spMkLst>
        </pc:spChg>
        <pc:picChg chg="del">
          <ac:chgData name="Mandalari, Anna Maria" userId="335782c7-a148-4b99-85ef-c22981510df0" providerId="ADAL" clId="{F1C9AE0A-292D-D74E-AABB-ED1557E289D0}" dt="2024-08-29T07:58:12.779" v="10" actId="478"/>
          <ac:picMkLst>
            <pc:docMk/>
            <pc:sldMk cId="2998571030" sldId="384"/>
            <ac:picMk id="3" creationId="{CB4D605F-9EB4-191D-6762-EC91B88EAC97}"/>
          </ac:picMkLst>
        </pc:picChg>
        <pc:picChg chg="mod">
          <ac:chgData name="Mandalari, Anna Maria" userId="335782c7-a148-4b99-85ef-c22981510df0" providerId="ADAL" clId="{F1C9AE0A-292D-D74E-AABB-ED1557E289D0}" dt="2024-08-29T07:58:46.508" v="17" actId="1076"/>
          <ac:picMkLst>
            <pc:docMk/>
            <pc:sldMk cId="2998571030" sldId="384"/>
            <ac:picMk id="8" creationId="{D3D9BDC2-16BB-2CC3-7A87-360C8F45D263}"/>
          </ac:picMkLst>
        </pc:picChg>
        <pc:picChg chg="del">
          <ac:chgData name="Mandalari, Anna Maria" userId="335782c7-a148-4b99-85ef-c22981510df0" providerId="ADAL" clId="{F1C9AE0A-292D-D74E-AABB-ED1557E289D0}" dt="2024-08-29T07:58:13.677" v="11" actId="478"/>
          <ac:picMkLst>
            <pc:docMk/>
            <pc:sldMk cId="2998571030" sldId="384"/>
            <ac:picMk id="9" creationId="{F1A23A4A-9D29-9927-CF31-DB56AC3BAAF0}"/>
          </ac:picMkLst>
        </pc:picChg>
        <pc:picChg chg="mod">
          <ac:chgData name="Mandalari, Anna Maria" userId="335782c7-a148-4b99-85ef-c22981510df0" providerId="ADAL" clId="{F1C9AE0A-292D-D74E-AABB-ED1557E289D0}" dt="2024-08-29T07:58:46.508" v="17" actId="1076"/>
          <ac:picMkLst>
            <pc:docMk/>
            <pc:sldMk cId="2998571030" sldId="384"/>
            <ac:picMk id="10" creationId="{A5EEAD14-EEDE-BC8F-5DE8-AC9E75398FFD}"/>
          </ac:picMkLst>
        </pc:picChg>
        <pc:picChg chg="mod">
          <ac:chgData name="Mandalari, Anna Maria" userId="335782c7-a148-4b99-85ef-c22981510df0" providerId="ADAL" clId="{F1C9AE0A-292D-D74E-AABB-ED1557E289D0}" dt="2024-08-29T07:58:46.508" v="17" actId="1076"/>
          <ac:picMkLst>
            <pc:docMk/>
            <pc:sldMk cId="2998571030" sldId="384"/>
            <ac:picMk id="11" creationId="{8C23A039-70B7-E529-6288-AA3FADEB8D29}"/>
          </ac:picMkLst>
        </pc:picChg>
        <pc:picChg chg="mod">
          <ac:chgData name="Mandalari, Anna Maria" userId="335782c7-a148-4b99-85ef-c22981510df0" providerId="ADAL" clId="{F1C9AE0A-292D-D74E-AABB-ED1557E289D0}" dt="2024-08-29T07:58:46.508" v="17" actId="1076"/>
          <ac:picMkLst>
            <pc:docMk/>
            <pc:sldMk cId="2998571030" sldId="384"/>
            <ac:picMk id="12" creationId="{432F04A2-6AFD-895F-E415-E20EAE4412EE}"/>
          </ac:picMkLst>
        </pc:picChg>
        <pc:picChg chg="mod">
          <ac:chgData name="Mandalari, Anna Maria" userId="335782c7-a148-4b99-85ef-c22981510df0" providerId="ADAL" clId="{F1C9AE0A-292D-D74E-AABB-ED1557E289D0}" dt="2024-08-29T07:58:46.508" v="17" actId="1076"/>
          <ac:picMkLst>
            <pc:docMk/>
            <pc:sldMk cId="2998571030" sldId="384"/>
            <ac:picMk id="13" creationId="{F818076C-A8B6-05D2-C0C3-CA305C037DDF}"/>
          </ac:picMkLst>
        </pc:picChg>
        <pc:picChg chg="mod">
          <ac:chgData name="Mandalari, Anna Maria" userId="335782c7-a148-4b99-85ef-c22981510df0" providerId="ADAL" clId="{F1C9AE0A-292D-D74E-AABB-ED1557E289D0}" dt="2024-08-29T07:58:46.508" v="17" actId="1076"/>
          <ac:picMkLst>
            <pc:docMk/>
            <pc:sldMk cId="2998571030" sldId="384"/>
            <ac:picMk id="14" creationId="{5727F90D-0FE2-E9DE-DC8A-E8D4EFE6B24F}"/>
          </ac:picMkLst>
        </pc:picChg>
      </pc:sldChg>
      <pc:sldChg chg="modSp mod">
        <pc:chgData name="Mandalari, Anna Maria" userId="335782c7-a148-4b99-85ef-c22981510df0" providerId="ADAL" clId="{F1C9AE0A-292D-D74E-AABB-ED1557E289D0}" dt="2024-09-11T19:32:55.225" v="374" actId="20577"/>
        <pc:sldMkLst>
          <pc:docMk/>
          <pc:sldMk cId="397709263" sldId="431"/>
        </pc:sldMkLst>
        <pc:spChg chg="mod">
          <ac:chgData name="Mandalari, Anna Maria" userId="335782c7-a148-4b99-85ef-c22981510df0" providerId="ADAL" clId="{F1C9AE0A-292D-D74E-AABB-ED1557E289D0}" dt="2024-09-11T19:32:55.225" v="374" actId="20577"/>
          <ac:spMkLst>
            <pc:docMk/>
            <pc:sldMk cId="397709263" sldId="431"/>
            <ac:spMk id="2" creationId="{60D39C39-1E61-3E6A-03F3-2BFCED81F646}"/>
          </ac:spMkLst>
        </pc:spChg>
      </pc:sldChg>
      <pc:sldChg chg="add">
        <pc:chgData name="Mandalari, Anna Maria" userId="335782c7-a148-4b99-85ef-c22981510df0" providerId="ADAL" clId="{F1C9AE0A-292D-D74E-AABB-ED1557E289D0}" dt="2024-08-29T09:36:39.026" v="370"/>
        <pc:sldMkLst>
          <pc:docMk/>
          <pc:sldMk cId="836125663" sldId="445"/>
        </pc:sldMkLst>
      </pc:sldChg>
      <pc:sldChg chg="add del">
        <pc:chgData name="Mandalari, Anna Maria" userId="335782c7-a148-4b99-85ef-c22981510df0" providerId="ADAL" clId="{F1C9AE0A-292D-D74E-AABB-ED1557E289D0}" dt="2024-08-29T09:36:39.026" v="370"/>
        <pc:sldMkLst>
          <pc:docMk/>
          <pc:sldMk cId="3312917246" sldId="449"/>
        </pc:sldMkLst>
      </pc:sldChg>
      <pc:sldChg chg="modSp add mod modNotesTx">
        <pc:chgData name="Mandalari, Anna Maria" userId="335782c7-a148-4b99-85ef-c22981510df0" providerId="ADAL" clId="{F1C9AE0A-292D-D74E-AABB-ED1557E289D0}" dt="2024-08-29T09:39:44.200" v="372" actId="20577"/>
        <pc:sldMkLst>
          <pc:docMk/>
          <pc:sldMk cId="1147070226" sldId="450"/>
        </pc:sldMkLst>
        <pc:spChg chg="mod">
          <ac:chgData name="Mandalari, Anna Maria" userId="335782c7-a148-4b99-85ef-c22981510df0" providerId="ADAL" clId="{F1C9AE0A-292D-D74E-AABB-ED1557E289D0}" dt="2024-08-29T09:34:15.760" v="368" actId="20577"/>
          <ac:spMkLst>
            <pc:docMk/>
            <pc:sldMk cId="1147070226" sldId="450"/>
            <ac:spMk id="17" creationId="{306C804C-FCB4-E6E5-6047-DFDE858FC8BA}"/>
          </ac:spMkLst>
        </pc:spChg>
      </pc:sldChg>
      <pc:sldChg chg="delSp modSp add del mod ord">
        <pc:chgData name="Mandalari, Anna Maria" userId="335782c7-a148-4b99-85ef-c22981510df0" providerId="ADAL" clId="{F1C9AE0A-292D-D74E-AABB-ED1557E289D0}" dt="2024-08-29T08:38:07.567" v="58" actId="2696"/>
        <pc:sldMkLst>
          <pc:docMk/>
          <pc:sldMk cId="1577926246" sldId="450"/>
        </pc:sldMkLst>
        <pc:spChg chg="mod">
          <ac:chgData name="Mandalari, Anna Maria" userId="335782c7-a148-4b99-85ef-c22981510df0" providerId="ADAL" clId="{F1C9AE0A-292D-D74E-AABB-ED1557E289D0}" dt="2024-08-29T07:59:47.796" v="48" actId="1036"/>
          <ac:spMkLst>
            <pc:docMk/>
            <pc:sldMk cId="1577926246" sldId="450"/>
            <ac:spMk id="8" creationId="{42A4A999-48F0-B6E2-95A5-DE1A996F24FD}"/>
          </ac:spMkLst>
        </pc:spChg>
        <pc:picChg chg="del">
          <ac:chgData name="Mandalari, Anna Maria" userId="335782c7-a148-4b99-85ef-c22981510df0" providerId="ADAL" clId="{F1C9AE0A-292D-D74E-AABB-ED1557E289D0}" dt="2024-08-29T07:59:42.732" v="45" actId="478"/>
          <ac:picMkLst>
            <pc:docMk/>
            <pc:sldMk cId="1577926246" sldId="450"/>
            <ac:picMk id="3" creationId="{F3C4DBA9-F15E-45F2-43A7-18942E197067}"/>
          </ac:picMkLst>
        </pc:picChg>
      </pc:sldChg>
      <pc:sldChg chg="add">
        <pc:chgData name="Mandalari, Anna Maria" userId="335782c7-a148-4b99-85ef-c22981510df0" providerId="ADAL" clId="{F1C9AE0A-292D-D74E-AABB-ED1557E289D0}" dt="2024-08-29T09:38:16.133" v="371"/>
        <pc:sldMkLst>
          <pc:docMk/>
          <pc:sldMk cId="0" sldId="451"/>
        </pc:sldMkLst>
      </pc:sldChg>
      <pc:sldChg chg="add">
        <pc:chgData name="Mandalari, Anna Maria" userId="335782c7-a148-4b99-85ef-c22981510df0" providerId="ADAL" clId="{F1C9AE0A-292D-D74E-AABB-ED1557E289D0}" dt="2024-08-29T09:38:16.133" v="371"/>
        <pc:sldMkLst>
          <pc:docMk/>
          <pc:sldMk cId="273059621" sldId="452"/>
        </pc:sldMkLst>
      </pc:sldChg>
      <pc:sldChg chg="add">
        <pc:chgData name="Mandalari, Anna Maria" userId="335782c7-a148-4b99-85ef-c22981510df0" providerId="ADAL" clId="{F1C9AE0A-292D-D74E-AABB-ED1557E289D0}" dt="2024-08-29T09:38:16.133" v="371"/>
        <pc:sldMkLst>
          <pc:docMk/>
          <pc:sldMk cId="4077882935" sldId="454"/>
        </pc:sldMkLst>
      </pc:sldChg>
      <pc:sldChg chg="add">
        <pc:chgData name="Mandalari, Anna Maria" userId="335782c7-a148-4b99-85ef-c22981510df0" providerId="ADAL" clId="{F1C9AE0A-292D-D74E-AABB-ED1557E289D0}" dt="2024-08-29T09:38:16.133" v="371"/>
        <pc:sldMkLst>
          <pc:docMk/>
          <pc:sldMk cId="2431933750" sldId="457"/>
        </pc:sldMkLst>
      </pc:sldChg>
      <pc:sldChg chg="add">
        <pc:chgData name="Mandalari, Anna Maria" userId="335782c7-a148-4b99-85ef-c22981510df0" providerId="ADAL" clId="{F1C9AE0A-292D-D74E-AABB-ED1557E289D0}" dt="2024-08-29T09:38:16.133" v="371"/>
        <pc:sldMkLst>
          <pc:docMk/>
          <pc:sldMk cId="2511326921" sldId="458"/>
        </pc:sldMkLst>
      </pc:sldChg>
    </pc:docChg>
  </pc:docChgLst>
  <pc:docChgLst>
    <pc:chgData name="Mandalari, Anna Maria" userId="335782c7-a148-4b99-85ef-c22981510df0" providerId="ADAL" clId="{40F8DDCA-A501-CF4B-81AD-017683E41EA2}"/>
    <pc:docChg chg="custSel addSld modSld">
      <pc:chgData name="Mandalari, Anna Maria" userId="335782c7-a148-4b99-85ef-c22981510df0" providerId="ADAL" clId="{40F8DDCA-A501-CF4B-81AD-017683E41EA2}" dt="2022-11-03T22:07:04.723" v="89" actId="20577"/>
      <pc:docMkLst>
        <pc:docMk/>
      </pc:docMkLst>
      <pc:sldChg chg="mod modShow">
        <pc:chgData name="Mandalari, Anna Maria" userId="335782c7-a148-4b99-85ef-c22981510df0" providerId="ADAL" clId="{40F8DDCA-A501-CF4B-81AD-017683E41EA2}" dt="2022-11-03T22:05:32.429" v="0" actId="729"/>
        <pc:sldMkLst>
          <pc:docMk/>
          <pc:sldMk cId="0" sldId="322"/>
        </pc:sldMkLst>
      </pc:sldChg>
      <pc:sldChg chg="mod modShow">
        <pc:chgData name="Mandalari, Anna Maria" userId="335782c7-a148-4b99-85ef-c22981510df0" providerId="ADAL" clId="{40F8DDCA-A501-CF4B-81AD-017683E41EA2}" dt="2022-11-03T22:05:34.712" v="1" actId="729"/>
        <pc:sldMkLst>
          <pc:docMk/>
          <pc:sldMk cId="0" sldId="323"/>
        </pc:sldMkLst>
      </pc:sldChg>
      <pc:sldChg chg="mod modShow">
        <pc:chgData name="Mandalari, Anna Maria" userId="335782c7-a148-4b99-85ef-c22981510df0" providerId="ADAL" clId="{40F8DDCA-A501-CF4B-81AD-017683E41EA2}" dt="2022-11-03T22:05:45.142" v="2" actId="729"/>
        <pc:sldMkLst>
          <pc:docMk/>
          <pc:sldMk cId="0" sldId="324"/>
        </pc:sldMkLst>
      </pc:sldChg>
      <pc:sldChg chg="modSp mod modAnim modNotes">
        <pc:chgData name="Mandalari, Anna Maria" userId="335782c7-a148-4b99-85ef-c22981510df0" providerId="ADAL" clId="{40F8DDCA-A501-CF4B-81AD-017683E41EA2}" dt="2022-11-03T22:06:11.734" v="14" actId="14100"/>
        <pc:sldMkLst>
          <pc:docMk/>
          <pc:sldMk cId="0" sldId="327"/>
        </pc:sldMkLst>
        <pc:spChg chg="mod">
          <ac:chgData name="Mandalari, Anna Maria" userId="335782c7-a148-4b99-85ef-c22981510df0" providerId="ADAL" clId="{40F8DDCA-A501-CF4B-81AD-017683E41EA2}" dt="2022-11-03T22:06:11.734" v="14" actId="14100"/>
          <ac:spMkLst>
            <pc:docMk/>
            <pc:sldMk cId="0" sldId="327"/>
            <ac:spMk id="1374" creationId="{00000000-0000-0000-0000-000000000000}"/>
          </ac:spMkLst>
        </pc:spChg>
      </pc:sldChg>
      <pc:sldChg chg="modNotes">
        <pc:chgData name="Mandalari, Anna Maria" userId="335782c7-a148-4b99-85ef-c22981510df0" providerId="ADAL" clId="{40F8DDCA-A501-CF4B-81AD-017683E41EA2}" dt="2022-11-03T22:06:31.075" v="15"/>
        <pc:sldMkLst>
          <pc:docMk/>
          <pc:sldMk cId="0" sldId="331"/>
        </pc:sldMkLst>
      </pc:sldChg>
      <pc:sldChg chg="addSp delSp modSp add mod delAnim modNotesTx">
        <pc:chgData name="Mandalari, Anna Maria" userId="335782c7-a148-4b99-85ef-c22981510df0" providerId="ADAL" clId="{40F8DDCA-A501-CF4B-81AD-017683E41EA2}" dt="2022-11-03T22:07:04.723" v="89" actId="20577"/>
        <pc:sldMkLst>
          <pc:docMk/>
          <pc:sldMk cId="1329610522" sldId="347"/>
        </pc:sldMkLst>
        <pc:spChg chg="add del mod">
          <ac:chgData name="Mandalari, Anna Maria" userId="335782c7-a148-4b99-85ef-c22981510df0" providerId="ADAL" clId="{40F8DDCA-A501-CF4B-81AD-017683E41EA2}" dt="2022-11-03T22:06:35.698" v="17" actId="478"/>
          <ac:spMkLst>
            <pc:docMk/>
            <pc:sldMk cId="1329610522" sldId="347"/>
            <ac:spMk id="3" creationId="{C3B1A32C-4C6E-00D9-7AF0-C4E596B7349D}"/>
          </ac:spMkLst>
        </pc:spChg>
        <pc:spChg chg="del">
          <ac:chgData name="Mandalari, Anna Maria" userId="335782c7-a148-4b99-85ef-c22981510df0" providerId="ADAL" clId="{40F8DDCA-A501-CF4B-81AD-017683E41EA2}" dt="2022-11-03T22:06:33.934" v="16" actId="478"/>
          <ac:spMkLst>
            <pc:docMk/>
            <pc:sldMk cId="1329610522" sldId="347"/>
            <ac:spMk id="1393" creationId="{00000000-0000-0000-0000-000000000000}"/>
          </ac:spMkLst>
        </pc:spChg>
      </pc:sldChg>
    </pc:docChg>
  </pc:docChgLst>
  <pc:docChgLst>
    <pc:chgData name="Mandalari, Anna Maria" userId="335782c7-a148-4b99-85ef-c22981510df0" providerId="ADAL" clId="{ED35432C-992A-AC4F-AEE5-A625C1CF691D}"/>
    <pc:docChg chg="custSel modSld">
      <pc:chgData name="Mandalari, Anna Maria" userId="335782c7-a148-4b99-85ef-c22981510df0" providerId="ADAL" clId="{ED35432C-992A-AC4F-AEE5-A625C1CF691D}" dt="2022-11-03T22:01:29.390" v="28" actId="729"/>
      <pc:docMkLst>
        <pc:docMk/>
      </pc:docMkLst>
      <pc:sldChg chg="delSp modSp mod">
        <pc:chgData name="Mandalari, Anna Maria" userId="335782c7-a148-4b99-85ef-c22981510df0" providerId="ADAL" clId="{ED35432C-992A-AC4F-AEE5-A625C1CF691D}" dt="2022-11-03T22:00:22.352" v="19" actId="255"/>
        <pc:sldMkLst>
          <pc:docMk/>
          <pc:sldMk cId="0" sldId="256"/>
        </pc:sldMkLst>
        <pc:spChg chg="mod">
          <ac:chgData name="Mandalari, Anna Maria" userId="335782c7-a148-4b99-85ef-c22981510df0" providerId="ADAL" clId="{ED35432C-992A-AC4F-AEE5-A625C1CF691D}" dt="2022-11-03T22:00:22.352" v="19" actId="255"/>
          <ac:spMkLst>
            <pc:docMk/>
            <pc:sldMk cId="0" sldId="256"/>
            <ac:spMk id="481" creationId="{00000000-0000-0000-0000-000000000000}"/>
          </ac:spMkLst>
        </pc:spChg>
        <pc:picChg chg="del">
          <ac:chgData name="Mandalari, Anna Maria" userId="335782c7-a148-4b99-85ef-c22981510df0" providerId="ADAL" clId="{ED35432C-992A-AC4F-AEE5-A625C1CF691D}" dt="2022-11-03T21:59:50.448" v="14" actId="478"/>
          <ac:picMkLst>
            <pc:docMk/>
            <pc:sldMk cId="0" sldId="256"/>
            <ac:picMk id="483" creationId="{00000000-0000-0000-0000-000000000000}"/>
          </ac:picMkLst>
        </pc:picChg>
        <pc:picChg chg="mod">
          <ac:chgData name="Mandalari, Anna Maria" userId="335782c7-a148-4b99-85ef-c22981510df0" providerId="ADAL" clId="{ED35432C-992A-AC4F-AEE5-A625C1CF691D}" dt="2022-11-03T21:59:55.652" v="15" actId="1076"/>
          <ac:picMkLst>
            <pc:docMk/>
            <pc:sldMk cId="0" sldId="256"/>
            <ac:picMk id="1026" creationId="{E41C1E6C-DA0B-5469-7071-46765BFB3792}"/>
          </ac:picMkLst>
        </pc:picChg>
      </pc:sldChg>
      <pc:sldChg chg="mod modShow">
        <pc:chgData name="Mandalari, Anna Maria" userId="335782c7-a148-4b99-85ef-c22981510df0" providerId="ADAL" clId="{ED35432C-992A-AC4F-AEE5-A625C1CF691D}" dt="2022-11-03T22:00:32.460" v="20" actId="729"/>
        <pc:sldMkLst>
          <pc:docMk/>
          <pc:sldMk cId="0" sldId="259"/>
        </pc:sldMkLst>
      </pc:sldChg>
      <pc:sldChg chg="mod modShow">
        <pc:chgData name="Mandalari, Anna Maria" userId="335782c7-a148-4b99-85ef-c22981510df0" providerId="ADAL" clId="{ED35432C-992A-AC4F-AEE5-A625C1CF691D}" dt="2022-11-03T22:00:50.158" v="21" actId="729"/>
        <pc:sldMkLst>
          <pc:docMk/>
          <pc:sldMk cId="2301871818" sldId="267"/>
        </pc:sldMkLst>
      </pc:sldChg>
      <pc:sldChg chg="mod modShow">
        <pc:chgData name="Mandalari, Anna Maria" userId="335782c7-a148-4b99-85ef-c22981510df0" providerId="ADAL" clId="{ED35432C-992A-AC4F-AEE5-A625C1CF691D}" dt="2022-11-03T22:00:53.207" v="22" actId="729"/>
        <pc:sldMkLst>
          <pc:docMk/>
          <pc:sldMk cId="626656122" sldId="268"/>
        </pc:sldMkLst>
      </pc:sldChg>
      <pc:sldChg chg="mod modShow">
        <pc:chgData name="Mandalari, Anna Maria" userId="335782c7-a148-4b99-85ef-c22981510df0" providerId="ADAL" clId="{ED35432C-992A-AC4F-AEE5-A625C1CF691D}" dt="2022-11-03T22:01:06.626" v="23" actId="729"/>
        <pc:sldMkLst>
          <pc:docMk/>
          <pc:sldMk cId="0" sldId="278"/>
        </pc:sldMkLst>
      </pc:sldChg>
      <pc:sldChg chg="mod modShow">
        <pc:chgData name="Mandalari, Anna Maria" userId="335782c7-a148-4b99-85ef-c22981510df0" providerId="ADAL" clId="{ED35432C-992A-AC4F-AEE5-A625C1CF691D}" dt="2022-11-03T22:01:10.459" v="24" actId="729"/>
        <pc:sldMkLst>
          <pc:docMk/>
          <pc:sldMk cId="0" sldId="279"/>
        </pc:sldMkLst>
      </pc:sldChg>
      <pc:sldChg chg="mod modShow">
        <pc:chgData name="Mandalari, Anna Maria" userId="335782c7-a148-4b99-85ef-c22981510df0" providerId="ADAL" clId="{ED35432C-992A-AC4F-AEE5-A625C1CF691D}" dt="2022-11-03T22:01:12.744" v="25" actId="729"/>
        <pc:sldMkLst>
          <pc:docMk/>
          <pc:sldMk cId="0" sldId="280"/>
        </pc:sldMkLst>
      </pc:sldChg>
      <pc:sldChg chg="mod modShow">
        <pc:chgData name="Mandalari, Anna Maria" userId="335782c7-a148-4b99-85ef-c22981510df0" providerId="ADAL" clId="{ED35432C-992A-AC4F-AEE5-A625C1CF691D}" dt="2022-11-03T22:01:17.239" v="26" actId="729"/>
        <pc:sldMkLst>
          <pc:docMk/>
          <pc:sldMk cId="0" sldId="281"/>
        </pc:sldMkLst>
      </pc:sldChg>
      <pc:sldChg chg="mod modShow">
        <pc:chgData name="Mandalari, Anna Maria" userId="335782c7-a148-4b99-85ef-c22981510df0" providerId="ADAL" clId="{ED35432C-992A-AC4F-AEE5-A625C1CF691D}" dt="2022-11-03T22:01:25.373" v="27" actId="729"/>
        <pc:sldMkLst>
          <pc:docMk/>
          <pc:sldMk cId="0" sldId="283"/>
        </pc:sldMkLst>
      </pc:sldChg>
      <pc:sldChg chg="mod modShow">
        <pc:chgData name="Mandalari, Anna Maria" userId="335782c7-a148-4b99-85ef-c22981510df0" providerId="ADAL" clId="{ED35432C-992A-AC4F-AEE5-A625C1CF691D}" dt="2022-11-03T22:01:29.390" v="28" actId="729"/>
        <pc:sldMkLst>
          <pc:docMk/>
          <pc:sldMk cId="0" sldId="286"/>
        </pc:sldMkLst>
      </pc:sldChg>
    </pc:docChg>
  </pc:docChgLst>
  <pc:docChgLst>
    <pc:chgData name="Mandalari, Anna Maria" userId="335782c7-a148-4b99-85ef-c22981510df0" providerId="ADAL" clId="{607812A3-A9E9-9A48-84E9-ED1FE99ADA04}"/>
    <pc:docChg chg="undo custSel addSld delSld modSld sldOrd">
      <pc:chgData name="Mandalari, Anna Maria" userId="335782c7-a148-4b99-85ef-c22981510df0" providerId="ADAL" clId="{607812A3-A9E9-9A48-84E9-ED1FE99ADA04}" dt="2024-01-08T15:15:24.803" v="92" actId="1076"/>
      <pc:docMkLst>
        <pc:docMk/>
      </pc:docMkLst>
      <pc:sldChg chg="addSp delSp modSp mod">
        <pc:chgData name="Mandalari, Anna Maria" userId="335782c7-a148-4b99-85ef-c22981510df0" providerId="ADAL" clId="{607812A3-A9E9-9A48-84E9-ED1FE99ADA04}" dt="2024-01-06T16:05:56.751" v="8" actId="26606"/>
        <pc:sldMkLst>
          <pc:docMk/>
          <pc:sldMk cId="2740518335" sldId="273"/>
        </pc:sldMkLst>
        <pc:spChg chg="del">
          <ac:chgData name="Mandalari, Anna Maria" userId="335782c7-a148-4b99-85ef-c22981510df0" providerId="ADAL" clId="{607812A3-A9E9-9A48-84E9-ED1FE99ADA04}" dt="2024-01-06T16:04:35.020" v="6" actId="478"/>
          <ac:spMkLst>
            <pc:docMk/>
            <pc:sldMk cId="2740518335" sldId="273"/>
            <ac:spMk id="737" creationId="{00000000-0000-0000-0000-000000000000}"/>
          </ac:spMkLst>
        </pc:spChg>
        <pc:picChg chg="del">
          <ac:chgData name="Mandalari, Anna Maria" userId="335782c7-a148-4b99-85ef-c22981510df0" providerId="ADAL" clId="{607812A3-A9E9-9A48-84E9-ED1FE99ADA04}" dt="2024-01-06T16:04:31.459" v="5" actId="478"/>
          <ac:picMkLst>
            <pc:docMk/>
            <pc:sldMk cId="2740518335" sldId="273"/>
            <ac:picMk id="738" creationId="{00000000-0000-0000-0000-000000000000}"/>
          </ac:picMkLst>
        </pc:picChg>
        <pc:picChg chg="add mod">
          <ac:chgData name="Mandalari, Anna Maria" userId="335782c7-a148-4b99-85ef-c22981510df0" providerId="ADAL" clId="{607812A3-A9E9-9A48-84E9-ED1FE99ADA04}" dt="2024-01-06T16:05:56.751" v="8" actId="26606"/>
          <ac:picMkLst>
            <pc:docMk/>
            <pc:sldMk cId="2740518335" sldId="273"/>
            <ac:picMk id="1026" creationId="{C648709E-B072-A1F6-816C-0FBB84397DD0}"/>
          </ac:picMkLst>
        </pc:picChg>
      </pc:sldChg>
      <pc:sldChg chg="ord">
        <pc:chgData name="Mandalari, Anna Maria" userId="335782c7-a148-4b99-85ef-c22981510df0" providerId="ADAL" clId="{607812A3-A9E9-9A48-84E9-ED1FE99ADA04}" dt="2024-01-06T16:18:47.078" v="28" actId="20578"/>
        <pc:sldMkLst>
          <pc:docMk/>
          <pc:sldMk cId="3052510433" sldId="381"/>
        </pc:sldMkLst>
      </pc:sldChg>
      <pc:sldChg chg="addSp delSp modSp mod">
        <pc:chgData name="Mandalari, Anna Maria" userId="335782c7-a148-4b99-85ef-c22981510df0" providerId="ADAL" clId="{607812A3-A9E9-9A48-84E9-ED1FE99ADA04}" dt="2024-01-06T16:15:15.817" v="24"/>
        <pc:sldMkLst>
          <pc:docMk/>
          <pc:sldMk cId="768516858" sldId="405"/>
        </pc:sldMkLst>
        <pc:spChg chg="del">
          <ac:chgData name="Mandalari, Anna Maria" userId="335782c7-a148-4b99-85ef-c22981510df0" providerId="ADAL" clId="{607812A3-A9E9-9A48-84E9-ED1FE99ADA04}" dt="2024-01-06T16:13:59.880" v="20" actId="478"/>
          <ac:spMkLst>
            <pc:docMk/>
            <pc:sldMk cId="768516858" sldId="405"/>
            <ac:spMk id="2" creationId="{11BA1231-D19D-7D3C-5C84-3A4D8BD7F677}"/>
          </ac:spMkLst>
        </pc:spChg>
        <pc:spChg chg="del">
          <ac:chgData name="Mandalari, Anna Maria" userId="335782c7-a148-4b99-85ef-c22981510df0" providerId="ADAL" clId="{607812A3-A9E9-9A48-84E9-ED1FE99ADA04}" dt="2024-01-06T16:14:03.197" v="22" actId="478"/>
          <ac:spMkLst>
            <pc:docMk/>
            <pc:sldMk cId="768516858" sldId="405"/>
            <ac:spMk id="3" creationId="{2AA8C07C-E1B3-F782-4633-78124B828661}"/>
          </ac:spMkLst>
        </pc:spChg>
        <pc:spChg chg="add del mod">
          <ac:chgData name="Mandalari, Anna Maria" userId="335782c7-a148-4b99-85ef-c22981510df0" providerId="ADAL" clId="{607812A3-A9E9-9A48-84E9-ED1FE99ADA04}" dt="2024-01-06T16:14:01.264" v="21" actId="478"/>
          <ac:spMkLst>
            <pc:docMk/>
            <pc:sldMk cId="768516858" sldId="405"/>
            <ac:spMk id="5" creationId="{90191A24-F7E3-5536-B82A-D8493F673ED7}"/>
          </ac:spMkLst>
        </pc:spChg>
        <pc:spChg chg="add del mod">
          <ac:chgData name="Mandalari, Anna Maria" userId="335782c7-a148-4b99-85ef-c22981510df0" providerId="ADAL" clId="{607812A3-A9E9-9A48-84E9-ED1FE99ADA04}" dt="2024-01-06T16:14:04.985" v="23" actId="478"/>
          <ac:spMkLst>
            <pc:docMk/>
            <pc:sldMk cId="768516858" sldId="405"/>
            <ac:spMk id="7" creationId="{4CB7B4BA-D83E-E013-6736-4F4F3B06C7A0}"/>
          </ac:spMkLst>
        </pc:spChg>
        <pc:picChg chg="add">
          <ac:chgData name="Mandalari, Anna Maria" userId="335782c7-a148-4b99-85ef-c22981510df0" providerId="ADAL" clId="{607812A3-A9E9-9A48-84E9-ED1FE99ADA04}" dt="2024-01-06T16:15:15.817" v="24"/>
          <ac:picMkLst>
            <pc:docMk/>
            <pc:sldMk cId="768516858" sldId="405"/>
            <ac:picMk id="4098" creationId="{91147B6C-5C99-32DA-64FA-E7C40BFA63EE}"/>
          </ac:picMkLst>
        </pc:picChg>
      </pc:sldChg>
      <pc:sldChg chg="add">
        <pc:chgData name="Mandalari, Anna Maria" userId="335782c7-a148-4b99-85ef-c22981510df0" providerId="ADAL" clId="{607812A3-A9E9-9A48-84E9-ED1FE99ADA04}" dt="2024-01-06T16:04:28.343" v="4"/>
        <pc:sldMkLst>
          <pc:docMk/>
          <pc:sldMk cId="2884229179" sldId="432"/>
        </pc:sldMkLst>
      </pc:sldChg>
      <pc:sldChg chg="modSp add del mod">
        <pc:chgData name="Mandalari, Anna Maria" userId="335782c7-a148-4b99-85ef-c22981510df0" providerId="ADAL" clId="{607812A3-A9E9-9A48-84E9-ED1FE99ADA04}" dt="2024-01-06T16:04:06.236" v="3"/>
        <pc:sldMkLst>
          <pc:docMk/>
          <pc:sldMk cId="3932943289" sldId="432"/>
        </pc:sldMkLst>
        <pc:spChg chg="mod">
          <ac:chgData name="Mandalari, Anna Maria" userId="335782c7-a148-4b99-85ef-c22981510df0" providerId="ADAL" clId="{607812A3-A9E9-9A48-84E9-ED1FE99ADA04}" dt="2024-01-06T16:04:06.236" v="3"/>
          <ac:spMkLst>
            <pc:docMk/>
            <pc:sldMk cId="3932943289" sldId="432"/>
            <ac:spMk id="15" creationId="{358B6C62-CDD6-4E2C-8BC8-699230D3934A}"/>
          </ac:spMkLst>
        </pc:spChg>
      </pc:sldChg>
      <pc:sldChg chg="addSp delSp add mod delAnim">
        <pc:chgData name="Mandalari, Anna Maria" userId="335782c7-a148-4b99-85ef-c22981510df0" providerId="ADAL" clId="{607812A3-A9E9-9A48-84E9-ED1FE99ADA04}" dt="2024-01-06T16:09:37.516" v="13"/>
        <pc:sldMkLst>
          <pc:docMk/>
          <pc:sldMk cId="1776352548" sldId="433"/>
        </pc:sldMkLst>
        <pc:spChg chg="del">
          <ac:chgData name="Mandalari, Anna Maria" userId="335782c7-a148-4b99-85ef-c22981510df0" providerId="ADAL" clId="{607812A3-A9E9-9A48-84E9-ED1FE99ADA04}" dt="2024-01-06T16:09:22.265" v="10" actId="478"/>
          <ac:spMkLst>
            <pc:docMk/>
            <pc:sldMk cId="1776352548" sldId="433"/>
            <ac:spMk id="564" creationId="{00000000-0000-0000-0000-000000000000}"/>
          </ac:spMkLst>
        </pc:spChg>
        <pc:grpChg chg="del">
          <ac:chgData name="Mandalari, Anna Maria" userId="335782c7-a148-4b99-85ef-c22981510df0" providerId="ADAL" clId="{607812A3-A9E9-9A48-84E9-ED1FE99ADA04}" dt="2024-01-06T16:09:26.860" v="12" actId="478"/>
          <ac:grpSpMkLst>
            <pc:docMk/>
            <pc:sldMk cId="1776352548" sldId="433"/>
            <ac:grpSpMk id="557" creationId="{00000000-0000-0000-0000-000000000000}"/>
          </ac:grpSpMkLst>
        </pc:grpChg>
        <pc:grpChg chg="del">
          <ac:chgData name="Mandalari, Anna Maria" userId="335782c7-a148-4b99-85ef-c22981510df0" providerId="ADAL" clId="{607812A3-A9E9-9A48-84E9-ED1FE99ADA04}" dt="2024-01-06T16:09:25.166" v="11" actId="478"/>
          <ac:grpSpMkLst>
            <pc:docMk/>
            <pc:sldMk cId="1776352548" sldId="433"/>
            <ac:grpSpMk id="560" creationId="{00000000-0000-0000-0000-000000000000}"/>
          </ac:grpSpMkLst>
        </pc:grpChg>
        <pc:grpChg chg="del">
          <ac:chgData name="Mandalari, Anna Maria" userId="335782c7-a148-4b99-85ef-c22981510df0" providerId="ADAL" clId="{607812A3-A9E9-9A48-84E9-ED1FE99ADA04}" dt="2024-01-06T16:09:25.166" v="11" actId="478"/>
          <ac:grpSpMkLst>
            <pc:docMk/>
            <pc:sldMk cId="1776352548" sldId="433"/>
            <ac:grpSpMk id="563" creationId="{00000000-0000-0000-0000-000000000000}"/>
          </ac:grpSpMkLst>
        </pc:grpChg>
        <pc:picChg chg="add">
          <ac:chgData name="Mandalari, Anna Maria" userId="335782c7-a148-4b99-85ef-c22981510df0" providerId="ADAL" clId="{607812A3-A9E9-9A48-84E9-ED1FE99ADA04}" dt="2024-01-06T16:09:37.516" v="13"/>
          <ac:picMkLst>
            <pc:docMk/>
            <pc:sldMk cId="1776352548" sldId="433"/>
            <ac:picMk id="2050" creationId="{F1C41544-1D59-D554-08AE-8051B32E7130}"/>
          </ac:picMkLst>
        </pc:picChg>
      </pc:sldChg>
      <pc:sldChg chg="addSp delSp add mod delAnim">
        <pc:chgData name="Mandalari, Anna Maria" userId="335782c7-a148-4b99-85ef-c22981510df0" providerId="ADAL" clId="{607812A3-A9E9-9A48-84E9-ED1FE99ADA04}" dt="2024-01-06T16:13:38.003" v="18"/>
        <pc:sldMkLst>
          <pc:docMk/>
          <pc:sldMk cId="4113564520" sldId="434"/>
        </pc:sldMkLst>
        <pc:spChg chg="del">
          <ac:chgData name="Mandalari, Anna Maria" userId="335782c7-a148-4b99-85ef-c22981510df0" providerId="ADAL" clId="{607812A3-A9E9-9A48-84E9-ED1FE99ADA04}" dt="2024-01-06T16:13:25.558" v="15" actId="478"/>
          <ac:spMkLst>
            <pc:docMk/>
            <pc:sldMk cId="4113564520" sldId="434"/>
            <ac:spMk id="1005" creationId="{00000000-0000-0000-0000-000000000000}"/>
          </ac:spMkLst>
        </pc:spChg>
        <pc:picChg chg="del">
          <ac:chgData name="Mandalari, Anna Maria" userId="335782c7-a148-4b99-85ef-c22981510df0" providerId="ADAL" clId="{607812A3-A9E9-9A48-84E9-ED1FE99ADA04}" dt="2024-01-06T16:13:27.774" v="16" actId="478"/>
          <ac:picMkLst>
            <pc:docMk/>
            <pc:sldMk cId="4113564520" sldId="434"/>
            <ac:picMk id="1006" creationId="{00000000-0000-0000-0000-000000000000}"/>
          </ac:picMkLst>
        </pc:picChg>
        <pc:picChg chg="del">
          <ac:chgData name="Mandalari, Anna Maria" userId="335782c7-a148-4b99-85ef-c22981510df0" providerId="ADAL" clId="{607812A3-A9E9-9A48-84E9-ED1FE99ADA04}" dt="2024-01-06T16:13:30.603" v="17" actId="478"/>
          <ac:picMkLst>
            <pc:docMk/>
            <pc:sldMk cId="4113564520" sldId="434"/>
            <ac:picMk id="1007" creationId="{00000000-0000-0000-0000-000000000000}"/>
          </ac:picMkLst>
        </pc:picChg>
        <pc:picChg chg="add">
          <ac:chgData name="Mandalari, Anna Maria" userId="335782c7-a148-4b99-85ef-c22981510df0" providerId="ADAL" clId="{607812A3-A9E9-9A48-84E9-ED1FE99ADA04}" dt="2024-01-06T16:13:38.003" v="18"/>
          <ac:picMkLst>
            <pc:docMk/>
            <pc:sldMk cId="4113564520" sldId="434"/>
            <ac:picMk id="3074" creationId="{A8F08A38-C391-EAF3-A585-76C6A6B214F7}"/>
          </ac:picMkLst>
        </pc:picChg>
      </pc:sldChg>
      <pc:sldChg chg="add">
        <pc:chgData name="Mandalari, Anna Maria" userId="335782c7-a148-4b99-85ef-c22981510df0" providerId="ADAL" clId="{607812A3-A9E9-9A48-84E9-ED1FE99ADA04}" dt="2024-01-06T16:13:55.711" v="19"/>
        <pc:sldMkLst>
          <pc:docMk/>
          <pc:sldMk cId="3067675650" sldId="435"/>
        </pc:sldMkLst>
      </pc:sldChg>
      <pc:sldChg chg="addSp delSp add ord">
        <pc:chgData name="Mandalari, Anna Maria" userId="335782c7-a148-4b99-85ef-c22981510df0" providerId="ADAL" clId="{607812A3-A9E9-9A48-84E9-ED1FE99ADA04}" dt="2024-01-06T16:18:51.561" v="29" actId="20578"/>
        <pc:sldMkLst>
          <pc:docMk/>
          <pc:sldMk cId="3864462830" sldId="436"/>
        </pc:sldMkLst>
        <pc:picChg chg="del">
          <ac:chgData name="Mandalari, Anna Maria" userId="335782c7-a148-4b99-85ef-c22981510df0" providerId="ADAL" clId="{607812A3-A9E9-9A48-84E9-ED1FE99ADA04}" dt="2024-01-06T16:18:34.627" v="26" actId="478"/>
          <ac:picMkLst>
            <pc:docMk/>
            <pc:sldMk cId="3864462830" sldId="436"/>
            <ac:picMk id="4098" creationId="{91147B6C-5C99-32DA-64FA-E7C40BFA63EE}"/>
          </ac:picMkLst>
        </pc:picChg>
        <pc:picChg chg="add">
          <ac:chgData name="Mandalari, Anna Maria" userId="335782c7-a148-4b99-85ef-c22981510df0" providerId="ADAL" clId="{607812A3-A9E9-9A48-84E9-ED1FE99ADA04}" dt="2024-01-06T16:18:42.565" v="27"/>
          <ac:picMkLst>
            <pc:docMk/>
            <pc:sldMk cId="3864462830" sldId="436"/>
            <ac:picMk id="5122" creationId="{FF9E905F-BA22-F60C-B5FB-83C8E0A7304B}"/>
          </ac:picMkLst>
        </pc:picChg>
      </pc:sldChg>
      <pc:sldChg chg="delSp add del modTransition">
        <pc:chgData name="Mandalari, Anna Maria" userId="335782c7-a148-4b99-85ef-c22981510df0" providerId="ADAL" clId="{607812A3-A9E9-9A48-84E9-ED1FE99ADA04}" dt="2024-01-06T16:19:32.340" v="33" actId="2696"/>
        <pc:sldMkLst>
          <pc:docMk/>
          <pc:sldMk cId="3590426485" sldId="437"/>
        </pc:sldMkLst>
        <pc:picChg chg="del">
          <ac:chgData name="Mandalari, Anna Maria" userId="335782c7-a148-4b99-85ef-c22981510df0" providerId="ADAL" clId="{607812A3-A9E9-9A48-84E9-ED1FE99ADA04}" dt="2024-01-06T16:19:21.234" v="31" actId="478"/>
          <ac:picMkLst>
            <pc:docMk/>
            <pc:sldMk cId="3590426485" sldId="437"/>
            <ac:picMk id="5122" creationId="{FF9E905F-BA22-F60C-B5FB-83C8E0A7304B}"/>
          </ac:picMkLst>
        </pc:picChg>
      </pc:sldChg>
      <pc:sldChg chg="addSp delSp modSp add mod">
        <pc:chgData name="Mandalari, Anna Maria" userId="335782c7-a148-4b99-85ef-c22981510df0" providerId="ADAL" clId="{607812A3-A9E9-9A48-84E9-ED1FE99ADA04}" dt="2024-01-06T16:20:22.761" v="37" actId="26606"/>
        <pc:sldMkLst>
          <pc:docMk/>
          <pc:sldMk cId="2726040726" sldId="438"/>
        </pc:sldMkLst>
        <pc:spChg chg="del">
          <ac:chgData name="Mandalari, Anna Maria" userId="335782c7-a148-4b99-85ef-c22981510df0" providerId="ADAL" clId="{607812A3-A9E9-9A48-84E9-ED1FE99ADA04}" dt="2024-01-06T16:19:36.448" v="35" actId="478"/>
          <ac:spMkLst>
            <pc:docMk/>
            <pc:sldMk cId="2726040726" sldId="438"/>
            <ac:spMk id="1178" creationId="{00000000-0000-0000-0000-000000000000}"/>
          </ac:spMkLst>
        </pc:spChg>
        <pc:spChg chg="del">
          <ac:chgData name="Mandalari, Anna Maria" userId="335782c7-a148-4b99-85ef-c22981510df0" providerId="ADAL" clId="{607812A3-A9E9-9A48-84E9-ED1FE99ADA04}" dt="2024-01-06T16:19:36.448" v="35" actId="478"/>
          <ac:spMkLst>
            <pc:docMk/>
            <pc:sldMk cId="2726040726" sldId="438"/>
            <ac:spMk id="1179" creationId="{00000000-0000-0000-0000-000000000000}"/>
          </ac:spMkLst>
        </pc:spChg>
        <pc:spChg chg="del">
          <ac:chgData name="Mandalari, Anna Maria" userId="335782c7-a148-4b99-85ef-c22981510df0" providerId="ADAL" clId="{607812A3-A9E9-9A48-84E9-ED1FE99ADA04}" dt="2024-01-06T16:19:36.448" v="35" actId="478"/>
          <ac:spMkLst>
            <pc:docMk/>
            <pc:sldMk cId="2726040726" sldId="438"/>
            <ac:spMk id="1182" creationId="{00000000-0000-0000-0000-000000000000}"/>
          </ac:spMkLst>
        </pc:spChg>
        <pc:spChg chg="del">
          <ac:chgData name="Mandalari, Anna Maria" userId="335782c7-a148-4b99-85ef-c22981510df0" providerId="ADAL" clId="{607812A3-A9E9-9A48-84E9-ED1FE99ADA04}" dt="2024-01-06T16:19:36.448" v="35" actId="478"/>
          <ac:spMkLst>
            <pc:docMk/>
            <pc:sldMk cId="2726040726" sldId="438"/>
            <ac:spMk id="1183" creationId="{00000000-0000-0000-0000-000000000000}"/>
          </ac:spMkLst>
        </pc:spChg>
        <pc:picChg chg="del">
          <ac:chgData name="Mandalari, Anna Maria" userId="335782c7-a148-4b99-85ef-c22981510df0" providerId="ADAL" clId="{607812A3-A9E9-9A48-84E9-ED1FE99ADA04}" dt="2024-01-06T16:19:36.448" v="35" actId="478"/>
          <ac:picMkLst>
            <pc:docMk/>
            <pc:sldMk cId="2726040726" sldId="438"/>
            <ac:picMk id="1180" creationId="{00000000-0000-0000-0000-000000000000}"/>
          </ac:picMkLst>
        </pc:picChg>
        <pc:picChg chg="del">
          <ac:chgData name="Mandalari, Anna Maria" userId="335782c7-a148-4b99-85ef-c22981510df0" providerId="ADAL" clId="{607812A3-A9E9-9A48-84E9-ED1FE99ADA04}" dt="2024-01-06T16:19:36.448" v="35" actId="478"/>
          <ac:picMkLst>
            <pc:docMk/>
            <pc:sldMk cId="2726040726" sldId="438"/>
            <ac:picMk id="1181" creationId="{00000000-0000-0000-0000-000000000000}"/>
          </ac:picMkLst>
        </pc:picChg>
        <pc:picChg chg="del">
          <ac:chgData name="Mandalari, Anna Maria" userId="335782c7-a148-4b99-85ef-c22981510df0" providerId="ADAL" clId="{607812A3-A9E9-9A48-84E9-ED1FE99ADA04}" dt="2024-01-06T16:19:36.448" v="35" actId="478"/>
          <ac:picMkLst>
            <pc:docMk/>
            <pc:sldMk cId="2726040726" sldId="438"/>
            <ac:picMk id="1184" creationId="{00000000-0000-0000-0000-000000000000}"/>
          </ac:picMkLst>
        </pc:picChg>
        <pc:picChg chg="add mod">
          <ac:chgData name="Mandalari, Anna Maria" userId="335782c7-a148-4b99-85ef-c22981510df0" providerId="ADAL" clId="{607812A3-A9E9-9A48-84E9-ED1FE99ADA04}" dt="2024-01-06T16:20:22.761" v="37" actId="26606"/>
          <ac:picMkLst>
            <pc:docMk/>
            <pc:sldMk cId="2726040726" sldId="438"/>
            <ac:picMk id="7170" creationId="{9C69688B-5231-31BB-08FC-8A23058FDA97}"/>
          </ac:picMkLst>
        </pc:picChg>
      </pc:sldChg>
      <pc:sldChg chg="addSp delSp add">
        <pc:chgData name="Mandalari, Anna Maria" userId="335782c7-a148-4b99-85ef-c22981510df0" providerId="ADAL" clId="{607812A3-A9E9-9A48-84E9-ED1FE99ADA04}" dt="2024-01-06T16:23:06.738" v="40"/>
        <pc:sldMkLst>
          <pc:docMk/>
          <pc:sldMk cId="743731377" sldId="439"/>
        </pc:sldMkLst>
        <pc:picChg chg="del">
          <ac:chgData name="Mandalari, Anna Maria" userId="335782c7-a148-4b99-85ef-c22981510df0" providerId="ADAL" clId="{607812A3-A9E9-9A48-84E9-ED1FE99ADA04}" dt="2024-01-06T16:20:35.929" v="39" actId="478"/>
          <ac:picMkLst>
            <pc:docMk/>
            <pc:sldMk cId="743731377" sldId="439"/>
            <ac:picMk id="7170" creationId="{9C69688B-5231-31BB-08FC-8A23058FDA97}"/>
          </ac:picMkLst>
        </pc:picChg>
        <pc:picChg chg="add">
          <ac:chgData name="Mandalari, Anna Maria" userId="335782c7-a148-4b99-85ef-c22981510df0" providerId="ADAL" clId="{607812A3-A9E9-9A48-84E9-ED1FE99ADA04}" dt="2024-01-06T16:23:06.738" v="40"/>
          <ac:picMkLst>
            <pc:docMk/>
            <pc:sldMk cId="743731377" sldId="439"/>
            <ac:picMk id="8194" creationId="{F094FBDB-043F-89FA-54B4-72727CE4B8D4}"/>
          </ac:picMkLst>
        </pc:picChg>
      </pc:sldChg>
      <pc:sldChg chg="addSp delSp add">
        <pc:chgData name="Mandalari, Anna Maria" userId="335782c7-a148-4b99-85ef-c22981510df0" providerId="ADAL" clId="{607812A3-A9E9-9A48-84E9-ED1FE99ADA04}" dt="2024-01-06T16:24:33.223" v="43"/>
        <pc:sldMkLst>
          <pc:docMk/>
          <pc:sldMk cId="3814716288" sldId="440"/>
        </pc:sldMkLst>
        <pc:picChg chg="del">
          <ac:chgData name="Mandalari, Anna Maria" userId="335782c7-a148-4b99-85ef-c22981510df0" providerId="ADAL" clId="{607812A3-A9E9-9A48-84E9-ED1FE99ADA04}" dt="2024-01-06T16:24:25.665" v="42" actId="478"/>
          <ac:picMkLst>
            <pc:docMk/>
            <pc:sldMk cId="3814716288" sldId="440"/>
            <ac:picMk id="8194" creationId="{F094FBDB-043F-89FA-54B4-72727CE4B8D4}"/>
          </ac:picMkLst>
        </pc:picChg>
        <pc:picChg chg="add">
          <ac:chgData name="Mandalari, Anna Maria" userId="335782c7-a148-4b99-85ef-c22981510df0" providerId="ADAL" clId="{607812A3-A9E9-9A48-84E9-ED1FE99ADA04}" dt="2024-01-06T16:24:33.223" v="43"/>
          <ac:picMkLst>
            <pc:docMk/>
            <pc:sldMk cId="3814716288" sldId="440"/>
            <ac:picMk id="9218" creationId="{82388969-9969-8DCE-481F-0EBE25094E6E}"/>
          </ac:picMkLst>
        </pc:picChg>
      </pc:sldChg>
      <pc:sldChg chg="addSp delSp add ord">
        <pc:chgData name="Mandalari, Anna Maria" userId="335782c7-a148-4b99-85ef-c22981510df0" providerId="ADAL" clId="{607812A3-A9E9-9A48-84E9-ED1FE99ADA04}" dt="2024-01-06T16:26:33.225" v="47"/>
        <pc:sldMkLst>
          <pc:docMk/>
          <pc:sldMk cId="4148521194" sldId="441"/>
        </pc:sldMkLst>
        <pc:picChg chg="del">
          <ac:chgData name="Mandalari, Anna Maria" userId="335782c7-a148-4b99-85ef-c22981510df0" providerId="ADAL" clId="{607812A3-A9E9-9A48-84E9-ED1FE99ADA04}" dt="2024-01-06T16:25:11.608" v="45" actId="478"/>
          <ac:picMkLst>
            <pc:docMk/>
            <pc:sldMk cId="4148521194" sldId="441"/>
            <ac:picMk id="9218" creationId="{82388969-9969-8DCE-481F-0EBE25094E6E}"/>
          </ac:picMkLst>
        </pc:picChg>
        <pc:picChg chg="add">
          <ac:chgData name="Mandalari, Anna Maria" userId="335782c7-a148-4b99-85ef-c22981510df0" providerId="ADAL" clId="{607812A3-A9E9-9A48-84E9-ED1FE99ADA04}" dt="2024-01-06T16:26:33.225" v="47"/>
          <ac:picMkLst>
            <pc:docMk/>
            <pc:sldMk cId="4148521194" sldId="441"/>
            <ac:picMk id="10242" creationId="{D0D1C3CE-5614-9AE4-C679-FCC01FF7E2F0}"/>
          </ac:picMkLst>
        </pc:picChg>
      </pc:sldChg>
      <pc:sldChg chg="addSp delSp add">
        <pc:chgData name="Mandalari, Anna Maria" userId="335782c7-a148-4b99-85ef-c22981510df0" providerId="ADAL" clId="{607812A3-A9E9-9A48-84E9-ED1FE99ADA04}" dt="2024-01-06T16:30:50.309" v="50"/>
        <pc:sldMkLst>
          <pc:docMk/>
          <pc:sldMk cId="1336809012" sldId="442"/>
        </pc:sldMkLst>
        <pc:picChg chg="del">
          <ac:chgData name="Mandalari, Anna Maria" userId="335782c7-a148-4b99-85ef-c22981510df0" providerId="ADAL" clId="{607812A3-A9E9-9A48-84E9-ED1FE99ADA04}" dt="2024-01-06T16:26:44.417" v="49" actId="478"/>
          <ac:picMkLst>
            <pc:docMk/>
            <pc:sldMk cId="1336809012" sldId="442"/>
            <ac:picMk id="10242" creationId="{D0D1C3CE-5614-9AE4-C679-FCC01FF7E2F0}"/>
          </ac:picMkLst>
        </pc:picChg>
        <pc:picChg chg="add">
          <ac:chgData name="Mandalari, Anna Maria" userId="335782c7-a148-4b99-85ef-c22981510df0" providerId="ADAL" clId="{607812A3-A9E9-9A48-84E9-ED1FE99ADA04}" dt="2024-01-06T16:30:50.309" v="50"/>
          <ac:picMkLst>
            <pc:docMk/>
            <pc:sldMk cId="1336809012" sldId="442"/>
            <ac:picMk id="11266" creationId="{971548A7-6551-E65E-FE6E-BBCF8C0067B0}"/>
          </ac:picMkLst>
        </pc:picChg>
      </pc:sldChg>
      <pc:sldChg chg="addSp delSp modSp add ord">
        <pc:chgData name="Mandalari, Anna Maria" userId="335782c7-a148-4b99-85ef-c22981510df0" providerId="ADAL" clId="{607812A3-A9E9-9A48-84E9-ED1FE99ADA04}" dt="2024-01-06T16:35:40.302" v="55" actId="20578"/>
        <pc:sldMkLst>
          <pc:docMk/>
          <pc:sldMk cId="1809502748" sldId="443"/>
        </pc:sldMkLst>
        <pc:picChg chg="del mod">
          <ac:chgData name="Mandalari, Anna Maria" userId="335782c7-a148-4b99-85ef-c22981510df0" providerId="ADAL" clId="{607812A3-A9E9-9A48-84E9-ED1FE99ADA04}" dt="2024-01-06T16:35:28.480" v="53" actId="478"/>
          <ac:picMkLst>
            <pc:docMk/>
            <pc:sldMk cId="1809502748" sldId="443"/>
            <ac:picMk id="11266" creationId="{971548A7-6551-E65E-FE6E-BBCF8C0067B0}"/>
          </ac:picMkLst>
        </pc:picChg>
        <pc:picChg chg="add">
          <ac:chgData name="Mandalari, Anna Maria" userId="335782c7-a148-4b99-85ef-c22981510df0" providerId="ADAL" clId="{607812A3-A9E9-9A48-84E9-ED1FE99ADA04}" dt="2024-01-06T16:35:33.769" v="54"/>
          <ac:picMkLst>
            <pc:docMk/>
            <pc:sldMk cId="1809502748" sldId="443"/>
            <ac:picMk id="12290" creationId="{89A2D158-824D-0042-3FD5-8AC674DA0ACD}"/>
          </ac:picMkLst>
        </pc:picChg>
      </pc:sldChg>
      <pc:sldChg chg="addSp delSp modSp add mod">
        <pc:chgData name="Mandalari, Anna Maria" userId="335782c7-a148-4b99-85ef-c22981510df0" providerId="ADAL" clId="{607812A3-A9E9-9A48-84E9-ED1FE99ADA04}" dt="2024-01-08T15:15:24.803" v="92" actId="1076"/>
        <pc:sldMkLst>
          <pc:docMk/>
          <pc:sldMk cId="1078641030" sldId="444"/>
        </pc:sldMkLst>
        <pc:spChg chg="mod">
          <ac:chgData name="Mandalari, Anna Maria" userId="335782c7-a148-4b99-85ef-c22981510df0" providerId="ADAL" clId="{607812A3-A9E9-9A48-84E9-ED1FE99ADA04}" dt="2024-01-08T15:15:17.141" v="87"/>
          <ac:spMkLst>
            <pc:docMk/>
            <pc:sldMk cId="1078641030" sldId="444"/>
            <ac:spMk id="8" creationId="{0DACC18F-0443-EE4C-9377-EF7EE0AFF00D}"/>
          </ac:spMkLst>
        </pc:spChg>
        <pc:picChg chg="del mod">
          <ac:chgData name="Mandalari, Anna Maria" userId="335782c7-a148-4b99-85ef-c22981510df0" providerId="ADAL" clId="{607812A3-A9E9-9A48-84E9-ED1FE99ADA04}" dt="2024-01-08T15:14:23.727" v="85" actId="478"/>
          <ac:picMkLst>
            <pc:docMk/>
            <pc:sldMk cId="1078641030" sldId="444"/>
            <ac:picMk id="3" creationId="{8F3FE14B-2ACE-23B5-A90F-2856CC403E4E}"/>
          </ac:picMkLst>
        </pc:picChg>
        <pc:picChg chg="add mod">
          <ac:chgData name="Mandalari, Anna Maria" userId="335782c7-a148-4b99-85ef-c22981510df0" providerId="ADAL" clId="{607812A3-A9E9-9A48-84E9-ED1FE99ADA04}" dt="2024-01-08T15:15:24.803" v="92" actId="1076"/>
          <ac:picMkLst>
            <pc:docMk/>
            <pc:sldMk cId="1078641030" sldId="444"/>
            <ac:picMk id="4" creationId="{CD8F2C58-FC30-3CF2-6F25-B9701ED1EA5E}"/>
          </ac:picMkLst>
        </pc:picChg>
      </pc:sldChg>
      <pc:sldMasterChg chg="delSldLayout">
        <pc:chgData name="Mandalari, Anna Maria" userId="335782c7-a148-4b99-85ef-c22981510df0" providerId="ADAL" clId="{607812A3-A9E9-9A48-84E9-ED1FE99ADA04}" dt="2024-01-06T16:19:32.347" v="34" actId="2696"/>
        <pc:sldMasterMkLst>
          <pc:docMk/>
          <pc:sldMasterMk cId="0" sldId="2147483648"/>
        </pc:sldMasterMkLst>
        <pc:sldLayoutChg chg="del">
          <pc:chgData name="Mandalari, Anna Maria" userId="335782c7-a148-4b99-85ef-c22981510df0" providerId="ADAL" clId="{607812A3-A9E9-9A48-84E9-ED1FE99ADA04}" dt="2024-01-06T16:19:32.347" v="34" actId="2696"/>
          <pc:sldLayoutMkLst>
            <pc:docMk/>
            <pc:sldMasterMk cId="0" sldId="2147483648"/>
            <pc:sldLayoutMk cId="0" sldId="214748365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xfrm>
            <a:off x="1143000" y="685800"/>
            <a:ext cx="4572000" cy="3429000"/>
          </a:xfrm>
          <a:prstGeom prst="rect">
            <a:avLst/>
          </a:prstGeom>
        </p:spPr>
        <p:txBody>
          <a:bodyPr/>
          <a:lstStyle/>
          <a:p>
            <a:endParaRPr/>
          </a:p>
        </p:txBody>
      </p:sp>
      <p:sp>
        <p:nvSpPr>
          <p:cNvPr id="479" name="Shape 47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400"/>
      </a:spcBef>
      <a:defRPr sz="1200">
        <a:latin typeface="+mj-lt"/>
        <a:ea typeface="+mj-ea"/>
        <a:cs typeface="+mj-cs"/>
        <a:sym typeface="Calibri"/>
      </a:defRPr>
    </a:lvl1pPr>
    <a:lvl2pPr indent="228600" defTabSz="457200" latinLnBrk="0">
      <a:spcBef>
        <a:spcPts val="400"/>
      </a:spcBef>
      <a:defRPr sz="1200">
        <a:latin typeface="+mj-lt"/>
        <a:ea typeface="+mj-ea"/>
        <a:cs typeface="+mj-cs"/>
        <a:sym typeface="Calibri"/>
      </a:defRPr>
    </a:lvl2pPr>
    <a:lvl3pPr indent="457200" defTabSz="457200" latinLnBrk="0">
      <a:spcBef>
        <a:spcPts val="400"/>
      </a:spcBef>
      <a:defRPr sz="1200">
        <a:latin typeface="+mj-lt"/>
        <a:ea typeface="+mj-ea"/>
        <a:cs typeface="+mj-cs"/>
        <a:sym typeface="Calibri"/>
      </a:defRPr>
    </a:lvl3pPr>
    <a:lvl4pPr indent="685800" defTabSz="457200" latinLnBrk="0">
      <a:spcBef>
        <a:spcPts val="400"/>
      </a:spcBef>
      <a:defRPr sz="1200">
        <a:latin typeface="+mj-lt"/>
        <a:ea typeface="+mj-ea"/>
        <a:cs typeface="+mj-cs"/>
        <a:sym typeface="Calibri"/>
      </a:defRPr>
    </a:lvl4pPr>
    <a:lvl5pPr indent="914400" defTabSz="457200" latinLnBrk="0">
      <a:spcBef>
        <a:spcPts val="400"/>
      </a:spcBef>
      <a:defRPr sz="1200">
        <a:latin typeface="+mj-lt"/>
        <a:ea typeface="+mj-ea"/>
        <a:cs typeface="+mj-cs"/>
        <a:sym typeface="Calibri"/>
      </a:defRPr>
    </a:lvl5pPr>
    <a:lvl6pPr indent="1143000" defTabSz="457200" latinLnBrk="0">
      <a:spcBef>
        <a:spcPts val="400"/>
      </a:spcBef>
      <a:defRPr sz="1200">
        <a:latin typeface="+mj-lt"/>
        <a:ea typeface="+mj-ea"/>
        <a:cs typeface="+mj-cs"/>
        <a:sym typeface="Calibri"/>
      </a:defRPr>
    </a:lvl6pPr>
    <a:lvl7pPr indent="1371600" defTabSz="457200" latinLnBrk="0">
      <a:spcBef>
        <a:spcPts val="400"/>
      </a:spcBef>
      <a:defRPr sz="1200">
        <a:latin typeface="+mj-lt"/>
        <a:ea typeface="+mj-ea"/>
        <a:cs typeface="+mj-cs"/>
        <a:sym typeface="Calibri"/>
      </a:defRPr>
    </a:lvl7pPr>
    <a:lvl8pPr indent="1600200" defTabSz="457200" latinLnBrk="0">
      <a:spcBef>
        <a:spcPts val="400"/>
      </a:spcBef>
      <a:defRPr sz="1200">
        <a:latin typeface="+mj-lt"/>
        <a:ea typeface="+mj-ea"/>
        <a:cs typeface="+mj-cs"/>
        <a:sym typeface="Calibri"/>
      </a:defRPr>
    </a:lvl8pPr>
    <a:lvl9pPr indent="1828800" defTabSz="4572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noRot="1" noChangeAspect="1"/>
          </p:cNvSpPr>
          <p:nvPr>
            <p:ph type="sldImg"/>
          </p:nvPr>
        </p:nvSpPr>
        <p:spPr>
          <a:xfrm>
            <a:off x="381000" y="685800"/>
            <a:ext cx="6096000" cy="3429000"/>
          </a:xfrm>
          <a:prstGeom prst="rect">
            <a:avLst/>
          </a:prstGeom>
        </p:spPr>
        <p:txBody>
          <a:bodyPr/>
          <a:lstStyle/>
          <a:p>
            <a:endParaRPr/>
          </a:p>
        </p:txBody>
      </p:sp>
      <p:sp>
        <p:nvSpPr>
          <p:cNvPr id="494" name="Shape 494"/>
          <p:cNvSpPr>
            <a:spLocks noGrp="1"/>
          </p:cNvSpPr>
          <p:nvPr>
            <p:ph type="body" sz="quarter" idx="1"/>
          </p:nvPr>
        </p:nvSpPr>
        <p:spPr>
          <a:prstGeom prst="rect">
            <a:avLst/>
          </a:prstGeom>
        </p:spPr>
        <p:txBody>
          <a:bodyPr/>
          <a:lstStyle/>
          <a:p>
            <a:r>
              <a:t>We know that any object nowadays can be connected to the internet from smart speakers to cameras , even your fridge can be connected to the Internet. We call this Internet of Things devices. </a:t>
            </a:r>
          </a:p>
          <a:p>
            <a:r>
              <a:t>And they are great… we can ask them to shop for us, think about Alexa, they play music for us.</a:t>
            </a:r>
          </a:p>
          <a:p>
            <a:r>
              <a:t>Today, these systems are even more in-demand due to the low touch experience of them. </a:t>
            </a:r>
          </a:p>
          <a:p>
            <a:r>
              <a:t>But why are they so cheap and what is the real value they give back to us. </a:t>
            </a:r>
          </a:p>
          <a:p>
            <a:r>
              <a:t>This is where my research journey started, I wanted to know what we are invisible trading in exchange for these devices.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81000" y="685800"/>
            <a:ext cx="6096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pPr marL="0" indent="0">
              <a:buSzPct val="100000"/>
              <a:buNone/>
            </a:pPr>
            <a:r>
              <a:rPr lang="en-GB" dirty="0"/>
              <a:t>To do so we create threat simulation scripts that are specific to each simulated threat to reproduce the threats that the safeguards claim to detect. </a:t>
            </a:r>
          </a:p>
          <a:p>
            <a:pPr marL="0" indent="0">
              <a:buSzPct val="100000"/>
              <a:buNone/>
            </a:pPr>
            <a:r>
              <a:rPr lang="en-GB" dirty="0"/>
              <a:t>For example to emulate the behaviour of anomalous traffic we instruct the IoT bridge to simulate the traffic patterns of a smart camera that is uploading a video coming from a smart speaker of another brand.</a:t>
            </a:r>
          </a:p>
          <a:p>
            <a:pPr marL="0" indent="0">
              <a:buSzPct val="100000"/>
              <a:buNone/>
            </a:pPr>
            <a:r>
              <a:rPr lang="en-GB" dirty="0"/>
              <a:t>We design a script for emulating privacy leakage. We use the IoT bridge capability of spoofing the Google Home device and inserting, using </a:t>
            </a:r>
            <a:r>
              <a:rPr lang="en-GB" dirty="0" err="1"/>
              <a:t>tcpreplay</a:t>
            </a:r>
            <a:r>
              <a:rPr lang="en-GB" dirty="0"/>
              <a:t>, some plaintext traffic that includes PII.</a:t>
            </a:r>
            <a:endParaRPr dirty="0"/>
          </a:p>
        </p:txBody>
      </p:sp>
    </p:spTree>
    <p:extLst>
      <p:ext uri="{BB962C8B-B14F-4D97-AF65-F5344CB8AC3E}">
        <p14:creationId xmlns:p14="http://schemas.microsoft.com/office/powerpoint/2010/main" val="1512959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We use threat detection experiments to first simulate a threat, and then check whether such threat has been detected or not in a automated way. </a:t>
            </a:r>
          </a:p>
          <a:p>
            <a:r>
              <a:rPr lang="en-GB" dirty="0"/>
              <a:t>Step 1: We execute the threat simulation script corresponding to the threat detection capability we want to test. </a:t>
            </a:r>
          </a:p>
          <a:p>
            <a:r>
              <a:rPr lang="en-GB" dirty="0"/>
              <a:t>Step 2: We wait a fixed amount of time to give the safeguard enough time to detect the threat. We have empirically found that 20 minutes are enough since the longest time to detect a threat among all safeguards has been 3 minutes. </a:t>
            </a:r>
          </a:p>
          <a:p>
            <a:r>
              <a:rPr lang="en-GB" dirty="0"/>
              <a:t>Step 3: We execute the threat detection script to determine whether the threat was detected by the safeguard under test. If the threat is detected in at least one iteration, we consider the detection capability satisfied.</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dirty="0"/>
          </a:p>
        </p:txBody>
      </p:sp>
    </p:spTree>
    <p:extLst>
      <p:ext uri="{BB962C8B-B14F-4D97-AF65-F5344CB8AC3E}">
        <p14:creationId xmlns:p14="http://schemas.microsoft.com/office/powerpoint/2010/main" val="959666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In general, we observe that the number of undetected threats tends to be larger than the number of the detected ones—on average, only 3 out of 14 threats are detected by the safeguards. 3 out of 8 safeguards do not detect any threats at all, despite they claiming to do so in their specifications. </a:t>
            </a:r>
          </a:p>
          <a:p>
            <a:r>
              <a:rPr lang="en-GB" dirty="0"/>
              <a:t>Some of safeguards take between 45 seconds and 3 minutes to detect a security threat. </a:t>
            </a:r>
          </a:p>
          <a:p>
            <a:r>
              <a:rPr lang="en-GB" dirty="0"/>
              <a:t>A key finding is that threats are not detected even when originating from the IoT device.</a:t>
            </a:r>
          </a:p>
          <a:p>
            <a:r>
              <a:rPr lang="en-GB" dirty="0"/>
              <a:t>Moreover we repeat our </a:t>
            </a:r>
            <a:r>
              <a:rPr lang="en-GB" dirty="0" err="1"/>
              <a:t>experients</a:t>
            </a:r>
            <a:r>
              <a:rPr lang="en-GB" dirty="0"/>
              <a:t> over different periods of time, spread them in different months and we see that results do not change over time. </a:t>
            </a:r>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16</a:t>
            </a:fld>
            <a:endParaRPr lang="en-US" noProof="0" dirty="0"/>
          </a:p>
        </p:txBody>
      </p:sp>
    </p:spTree>
    <p:extLst>
      <p:ext uri="{BB962C8B-B14F-4D97-AF65-F5344CB8AC3E}">
        <p14:creationId xmlns:p14="http://schemas.microsoft.com/office/powerpoint/2010/main" val="3799386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pPr>
              <a:lnSpc>
                <a:spcPct val="117999"/>
              </a:lnSpc>
              <a:spcBef>
                <a:spcPts val="0"/>
              </a:spcBef>
              <a:defRPr sz="2200">
                <a:latin typeface="Helvetica Neue"/>
                <a:ea typeface="Helvetica Neue"/>
                <a:cs typeface="Helvetica Neue"/>
                <a:sym typeface="Helvetica Neue"/>
              </a:defRPr>
            </a:pPr>
            <a:r>
              <a:t>One of the critical steps that will enable this, is solutions at the edge and not only at home but also on our Internet service provider. </a:t>
            </a:r>
          </a:p>
          <a:p>
            <a:pPr>
              <a:lnSpc>
                <a:spcPct val="117999"/>
              </a:lnSpc>
              <a:spcBef>
                <a:spcPts val="0"/>
              </a:spcBef>
              <a:defRPr sz="2200">
                <a:latin typeface="Helvetica Neue"/>
                <a:ea typeface="Helvetica Neue"/>
                <a:cs typeface="Helvetica Neue"/>
                <a:sym typeface="Helvetica Neue"/>
              </a:defRPr>
            </a:pPr>
            <a:r>
              <a:t>We need solution at the EDGE!, directly at people’s home and specifically for IoT devices. </a:t>
            </a:r>
          </a:p>
          <a:p>
            <a:pPr>
              <a:lnSpc>
                <a:spcPct val="117999"/>
              </a:lnSpc>
              <a:spcBef>
                <a:spcPts val="0"/>
              </a:spcBef>
              <a:defRPr sz="2200">
                <a:latin typeface="Helvetica Neue"/>
                <a:ea typeface="Helvetica Neue"/>
                <a:cs typeface="Helvetica Neue"/>
                <a:sym typeface="Helvetica Neue"/>
              </a:defRPr>
            </a:pPr>
            <a:r>
              <a:t>We need an automated framework for detecting and isolating non-critical communications from IoT devices. </a:t>
            </a:r>
          </a:p>
          <a:p>
            <a:pPr>
              <a:lnSpc>
                <a:spcPct val="117999"/>
              </a:lnSpc>
              <a:spcBef>
                <a:spcPts val="0"/>
              </a:spcBef>
              <a:defRPr sz="2200">
                <a:latin typeface="Helvetica Neue"/>
                <a:ea typeface="Helvetica Neue"/>
                <a:cs typeface="Helvetica Neue"/>
                <a:sym typeface="Helvetica Neue"/>
              </a:defRPr>
            </a:pPr>
            <a:r>
              <a:t>We are working on it and We called this IoTrimmer. In a way, Iotrimmer will works like a firewall or an ad-blocker for IoT devices that can be implemented on a home gateway</a:t>
            </a:r>
          </a:p>
          <a:p>
            <a:pPr>
              <a:lnSpc>
                <a:spcPct val="117999"/>
              </a:lnSpc>
              <a:spcBef>
                <a:spcPts val="0"/>
              </a:spcBef>
              <a:defRPr sz="2200">
                <a:latin typeface="Helvetica Neue"/>
                <a:ea typeface="Helvetica Neue"/>
                <a:cs typeface="Helvetica Neue"/>
                <a:sym typeface="Helvetica Neue"/>
              </a:defRPr>
            </a:pPr>
            <a:r>
              <a:t>We start investigating this and we were able to block already 61% of destinations for 31 IoT devices without breaking the main functionality of the devices.</a:t>
            </a:r>
          </a:p>
          <a:p>
            <a:pPr defTabSz="914400">
              <a:spcBef>
                <a:spcPts val="0"/>
              </a:spcBef>
              <a:defRPr sz="2000" b="1"/>
            </a:pPr>
            <a:r>
              <a:t>Iotrimmer will have a user interface where user can decide and control their privacy. Control will be back to the user. </a:t>
            </a:r>
          </a:p>
          <a:p>
            <a:pPr defTabSz="914400">
              <a:spcBef>
                <a:spcPts val="0"/>
              </a:spcBef>
              <a:defRPr sz="2000"/>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pPr defTabSz="914400">
              <a:spcBef>
                <a:spcPts val="0"/>
              </a:spcBef>
              <a:defRPr sz="2000"/>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pPr defTabSz="914400">
              <a:spcBef>
                <a:spcPts val="0"/>
              </a:spcBef>
              <a:defRPr sz="2000"/>
            </a:pPr>
            <a:endParaRPr dirty="0"/>
          </a:p>
        </p:txBody>
      </p:sp>
    </p:spTree>
    <p:extLst>
      <p:ext uri="{BB962C8B-B14F-4D97-AF65-F5344CB8AC3E}">
        <p14:creationId xmlns:p14="http://schemas.microsoft.com/office/powerpoint/2010/main" val="4050742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pPr defTabSz="914400">
              <a:spcBef>
                <a:spcPts val="0"/>
              </a:spcBef>
              <a:defRPr sz="2000"/>
            </a:pPr>
            <a:endParaRPr dirty="0"/>
          </a:p>
        </p:txBody>
      </p:sp>
    </p:spTree>
    <p:extLst>
      <p:ext uri="{BB962C8B-B14F-4D97-AF65-F5344CB8AC3E}">
        <p14:creationId xmlns:p14="http://schemas.microsoft.com/office/powerpoint/2010/main" val="3109265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pPr defTabSz="914400">
              <a:spcBef>
                <a:spcPts val="0"/>
              </a:spcBef>
              <a:defRPr sz="2000"/>
            </a:pPr>
            <a:endParaRPr dirty="0"/>
          </a:p>
        </p:txBody>
      </p:sp>
    </p:spTree>
    <p:extLst>
      <p:ext uri="{BB962C8B-B14F-4D97-AF65-F5344CB8AC3E}">
        <p14:creationId xmlns:p14="http://schemas.microsoft.com/office/powerpoint/2010/main" val="2727836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pPr defTabSz="914400">
              <a:spcBef>
                <a:spcPts val="0"/>
              </a:spcBef>
              <a:defRPr sz="2000"/>
            </a:pPr>
            <a:endParaRPr dirty="0"/>
          </a:p>
        </p:txBody>
      </p:sp>
    </p:spTree>
    <p:extLst>
      <p:ext uri="{BB962C8B-B14F-4D97-AF65-F5344CB8AC3E}">
        <p14:creationId xmlns:p14="http://schemas.microsoft.com/office/powerpoint/2010/main" val="653901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 name="Shape 1420"/>
          <p:cNvSpPr>
            <a:spLocks noGrp="1" noRot="1" noChangeAspect="1"/>
          </p:cNvSpPr>
          <p:nvPr>
            <p:ph type="sldImg"/>
          </p:nvPr>
        </p:nvSpPr>
        <p:spPr>
          <a:xfrm>
            <a:off x="381000" y="685800"/>
            <a:ext cx="6096000" cy="3429000"/>
          </a:xfrm>
          <a:prstGeom prst="rect">
            <a:avLst/>
          </a:prstGeom>
        </p:spPr>
        <p:txBody>
          <a:bodyPr/>
          <a:lstStyle/>
          <a:p>
            <a:endParaRPr/>
          </a:p>
        </p:txBody>
      </p:sp>
      <p:sp>
        <p:nvSpPr>
          <p:cNvPr id="1421" name="Shape 1421"/>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046671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hape 546"/>
          <p:cNvSpPr>
            <a:spLocks noGrp="1" noRot="1" noChangeAspect="1"/>
          </p:cNvSpPr>
          <p:nvPr>
            <p:ph type="sldImg"/>
          </p:nvPr>
        </p:nvSpPr>
        <p:spPr>
          <a:xfrm>
            <a:off x="381000" y="685800"/>
            <a:ext cx="6096000" cy="3429000"/>
          </a:xfrm>
          <a:prstGeom prst="rect">
            <a:avLst/>
          </a:prstGeom>
        </p:spPr>
        <p:txBody>
          <a:bodyPr/>
          <a:lstStyle/>
          <a:p>
            <a:endParaRPr/>
          </a:p>
        </p:txBody>
      </p:sp>
      <p:sp>
        <p:nvSpPr>
          <p:cNvPr id="547" name="Shape 547"/>
          <p:cNvSpPr>
            <a:spLocks noGrp="1"/>
          </p:cNvSpPr>
          <p:nvPr>
            <p:ph type="body" sz="quarter" idx="1"/>
          </p:nvPr>
        </p:nvSpPr>
        <p:spPr>
          <a:prstGeom prst="rect">
            <a:avLst/>
          </a:prstGeom>
        </p:spPr>
        <p:txBody>
          <a:bodyPr/>
          <a:lstStyle/>
          <a:p>
            <a:pPr>
              <a:defRPr b="1"/>
            </a:pPr>
            <a:r>
              <a:t>The reason of my research is that the main problem is that these devices are like a black hole </a:t>
            </a:r>
          </a:p>
          <a:p>
            <a:r>
              <a:t>They can (by definition) access the Internet and therefore may expose private information</a:t>
            </a:r>
          </a:p>
          <a:p>
            <a:r>
              <a:t>Lack of understanding on what information the IoT devices expose, on when they expose it, and to whom</a:t>
            </a:r>
          </a:p>
          <a:p>
            <a:r>
              <a:t>Lack of understanding of regional differences in regulations  (e.g., GDPR we have here in Europe it is not available overseas )</a:t>
            </a:r>
          </a:p>
          <a:p>
            <a:r>
              <a:t>It s time to act and quickly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To be fair I </a:t>
            </a:r>
            <a:r>
              <a:rPr lang="it-IT" dirty="0" err="1"/>
              <a:t>have</a:t>
            </a:r>
            <a:r>
              <a:rPr lang="it-IT" dirty="0"/>
              <a:t> to </a:t>
            </a:r>
            <a:r>
              <a:rPr lang="it-IT" dirty="0" err="1"/>
              <a:t>mention</a:t>
            </a:r>
            <a:r>
              <a:rPr lang="it-IT" dirty="0"/>
              <a:t> </a:t>
            </a:r>
            <a:r>
              <a:rPr lang="it-IT" dirty="0" err="1"/>
              <a:t>that</a:t>
            </a:r>
            <a:r>
              <a:rPr lang="it-IT" dirty="0"/>
              <a:t> </a:t>
            </a:r>
            <a:r>
              <a:rPr lang="it-IT" dirty="0" err="1"/>
              <a:t>this</a:t>
            </a:r>
            <a:r>
              <a:rPr lang="it-IT" dirty="0"/>
              <a:t> </a:t>
            </a:r>
            <a:r>
              <a:rPr lang="it-IT" dirty="0" err="1"/>
              <a:t>year</a:t>
            </a:r>
            <a:r>
              <a:rPr lang="it-IT" dirty="0"/>
              <a:t> </a:t>
            </a:r>
            <a:r>
              <a:rPr lang="it-IT" dirty="0" err="1"/>
              <a:t>both</a:t>
            </a:r>
            <a:r>
              <a:rPr lang="it-IT" dirty="0"/>
              <a:t> Europe and US made a step </a:t>
            </a:r>
            <a:r>
              <a:rPr lang="it-IT" dirty="0" err="1"/>
              <a:t>forward</a:t>
            </a:r>
            <a:r>
              <a:rPr lang="it-IT" dirty="0"/>
              <a:t> to solve </a:t>
            </a:r>
            <a:r>
              <a:rPr lang="it-IT" dirty="0" err="1"/>
              <a:t>this</a:t>
            </a:r>
            <a:r>
              <a:rPr lang="it-IT" dirty="0"/>
              <a:t> </a:t>
            </a:r>
            <a:r>
              <a:rPr lang="it-IT" dirty="0" err="1"/>
              <a:t>issue</a:t>
            </a:r>
            <a:r>
              <a:rPr lang="it-IT" dirty="0"/>
              <a:t> by </a:t>
            </a:r>
            <a:r>
              <a:rPr lang="it-IT" dirty="0" err="1"/>
              <a:t>proposing</a:t>
            </a:r>
            <a:r>
              <a:rPr lang="it-IT" dirty="0"/>
              <a:t> a </a:t>
            </a:r>
            <a:r>
              <a:rPr lang="it-IT" dirty="0" err="1"/>
              <a:t>certification</a:t>
            </a:r>
            <a:r>
              <a:rPr lang="it-IT" dirty="0"/>
              <a:t> </a:t>
            </a:r>
            <a:r>
              <a:rPr lang="it-IT" dirty="0" err="1"/>
              <a:t>program</a:t>
            </a:r>
            <a:r>
              <a:rPr lang="it-IT" dirty="0"/>
              <a:t> of smart devices.</a:t>
            </a:r>
          </a:p>
          <a:p>
            <a:r>
              <a:rPr lang="it-IT" dirty="0" err="1"/>
              <a:t>However</a:t>
            </a:r>
            <a:r>
              <a:rPr lang="it-IT" dirty="0"/>
              <a:t>, for consumer IoT devices the </a:t>
            </a:r>
            <a:r>
              <a:rPr lang="it-IT" dirty="0" err="1"/>
              <a:t>certification</a:t>
            </a:r>
            <a:r>
              <a:rPr lang="it-IT" dirty="0"/>
              <a:t> </a:t>
            </a:r>
            <a:r>
              <a:rPr lang="it-IT" dirty="0" err="1"/>
              <a:t>process</a:t>
            </a:r>
            <a:r>
              <a:rPr lang="it-IT" dirty="0"/>
              <a:t> </a:t>
            </a:r>
            <a:r>
              <a:rPr lang="it-IT" dirty="0" err="1"/>
              <a:t>is</a:t>
            </a:r>
            <a:r>
              <a:rPr lang="it-IT" dirty="0"/>
              <a:t> </a:t>
            </a:r>
            <a:r>
              <a:rPr lang="it-IT" dirty="0" err="1"/>
              <a:t>thought</a:t>
            </a:r>
            <a:r>
              <a:rPr lang="it-IT" dirty="0"/>
              <a:t> </a:t>
            </a:r>
            <a:r>
              <a:rPr lang="it-IT" dirty="0" err="1"/>
              <a:t>as</a:t>
            </a:r>
            <a:r>
              <a:rPr lang="it-IT" dirty="0"/>
              <a:t> a </a:t>
            </a:r>
            <a:r>
              <a:rPr lang="it-IT" b="1" u="sng" dirty="0"/>
              <a:t>self-assesment</a:t>
            </a:r>
            <a:r>
              <a:rPr lang="it-IT" dirty="0"/>
              <a:t> </a:t>
            </a:r>
            <a:r>
              <a:rPr lang="it-IT" dirty="0" err="1"/>
              <a:t>performed</a:t>
            </a:r>
            <a:r>
              <a:rPr lang="it-IT" dirty="0"/>
              <a:t> by the </a:t>
            </a:r>
            <a:r>
              <a:rPr lang="it-IT" dirty="0" err="1"/>
              <a:t>vendors</a:t>
            </a:r>
            <a:r>
              <a:rPr lang="it-IT" dirty="0"/>
              <a:t> </a:t>
            </a:r>
            <a:r>
              <a:rPr lang="it-IT" dirty="0" err="1"/>
              <a:t>themselves</a:t>
            </a:r>
            <a:r>
              <a:rPr lang="it-IT" dirty="0"/>
              <a:t>. So the </a:t>
            </a:r>
            <a:r>
              <a:rPr lang="it-IT" dirty="0" err="1"/>
              <a:t>questions</a:t>
            </a:r>
            <a:r>
              <a:rPr lang="it-IT" dirty="0"/>
              <a:t> </a:t>
            </a:r>
            <a:r>
              <a:rPr lang="it-IT" dirty="0" err="1"/>
              <a:t>we</a:t>
            </a:r>
            <a:r>
              <a:rPr lang="it-IT" dirty="0"/>
              <a:t> </a:t>
            </a:r>
            <a:r>
              <a:rPr lang="it-IT" dirty="0" err="1"/>
              <a:t>ask</a:t>
            </a:r>
            <a:r>
              <a:rPr lang="it-IT" dirty="0"/>
              <a:t> </a:t>
            </a:r>
            <a:r>
              <a:rPr lang="it-IT" dirty="0" err="1"/>
              <a:t>ourselves</a:t>
            </a:r>
            <a:r>
              <a:rPr lang="it-IT" dirty="0"/>
              <a:t> </a:t>
            </a:r>
            <a:r>
              <a:rPr lang="it-IT" dirty="0" err="1"/>
              <a:t>is</a:t>
            </a:r>
            <a:r>
              <a:rPr lang="it-IT" dirty="0"/>
              <a:t>: </a:t>
            </a:r>
            <a:r>
              <a:rPr lang="it-IT" dirty="0" err="1"/>
              <a:t>shoul</a:t>
            </a:r>
            <a:r>
              <a:rPr lang="it-IT" dirty="0"/>
              <a:t> </a:t>
            </a:r>
            <a:r>
              <a:rPr lang="it-IT" dirty="0" err="1"/>
              <a:t>we</a:t>
            </a:r>
            <a:r>
              <a:rPr lang="it-IT" dirty="0"/>
              <a:t> trust </a:t>
            </a:r>
            <a:r>
              <a:rPr lang="it-IT" dirty="0" err="1"/>
              <a:t>vendors</a:t>
            </a:r>
            <a:r>
              <a:rPr lang="it-IT" dirty="0"/>
              <a:t>? </a:t>
            </a:r>
            <a:r>
              <a:rPr lang="en-US" dirty="0"/>
              <a:t>Of course the vendors might deceive us by letting us believe that their devices are safe</a:t>
            </a:r>
            <a:r>
              <a:rPr lang="it-IT" dirty="0"/>
              <a:t> </a:t>
            </a:r>
          </a:p>
        </p:txBody>
      </p:sp>
      <p:sp>
        <p:nvSpPr>
          <p:cNvPr id="4" name="Segnaposto numero diapositiva 3"/>
          <p:cNvSpPr>
            <a:spLocks noGrp="1"/>
          </p:cNvSpPr>
          <p:nvPr>
            <p:ph type="sldNum" sz="quarter" idx="5"/>
          </p:nvPr>
        </p:nvSpPr>
        <p:spPr/>
        <p:txBody>
          <a:bodyPr/>
          <a:lstStyle/>
          <a:p>
            <a:fld id="{3CA85F1F-55DE-4FD2-B3D8-F4369BFA9EB9}" type="slidenum">
              <a:rPr lang="it-IT" smtClean="0"/>
              <a:t>24</a:t>
            </a:fld>
            <a:endParaRPr lang="it-IT"/>
          </a:p>
        </p:txBody>
      </p:sp>
    </p:spTree>
    <p:extLst>
      <p:ext uri="{BB962C8B-B14F-4D97-AF65-F5344CB8AC3E}">
        <p14:creationId xmlns:p14="http://schemas.microsoft.com/office/powerpoint/2010/main" val="71759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Here, </a:t>
            </a:r>
            <a:r>
              <a:rPr lang="it-IT" dirty="0" err="1"/>
              <a:t>we</a:t>
            </a:r>
            <a:r>
              <a:rPr lang="it-IT" dirty="0"/>
              <a:t> report the </a:t>
            </a:r>
            <a:r>
              <a:rPr lang="it-IT" dirty="0" err="1"/>
              <a:t>methodology</a:t>
            </a:r>
            <a:r>
              <a:rPr lang="it-IT" dirty="0"/>
              <a:t> </a:t>
            </a:r>
            <a:r>
              <a:rPr lang="it-IT" dirty="0" err="1"/>
              <a:t>followed</a:t>
            </a:r>
            <a:r>
              <a:rPr lang="it-IT" dirty="0"/>
              <a:t>. First </a:t>
            </a:r>
            <a:r>
              <a:rPr lang="it-IT" dirty="0" err="1"/>
              <a:t>we</a:t>
            </a:r>
            <a:r>
              <a:rPr lang="it-IT" dirty="0"/>
              <a:t> </a:t>
            </a:r>
            <a:r>
              <a:rPr lang="it-IT" dirty="0" err="1"/>
              <a:t>select</a:t>
            </a:r>
            <a:r>
              <a:rPr lang="it-IT" dirty="0"/>
              <a:t> security guidelines and privacy </a:t>
            </a:r>
            <a:r>
              <a:rPr lang="it-IT" dirty="0" err="1"/>
              <a:t>regulations</a:t>
            </a:r>
            <a:r>
              <a:rPr lang="it-IT" dirty="0"/>
              <a:t>. </a:t>
            </a:r>
            <a:r>
              <a:rPr lang="it-IT" dirty="0" err="1"/>
              <a:t>Then</a:t>
            </a:r>
            <a:r>
              <a:rPr lang="it-IT" dirty="0"/>
              <a:t> </a:t>
            </a:r>
            <a:r>
              <a:rPr lang="it-IT" dirty="0" err="1"/>
              <a:t>these</a:t>
            </a:r>
            <a:r>
              <a:rPr lang="it-IT" dirty="0"/>
              <a:t> are </a:t>
            </a:r>
            <a:r>
              <a:rPr lang="it-IT" dirty="0" err="1"/>
              <a:t>turned</a:t>
            </a:r>
            <a:r>
              <a:rPr lang="it-IT" dirty="0"/>
              <a:t> </a:t>
            </a:r>
            <a:r>
              <a:rPr lang="it-IT" dirty="0" err="1"/>
              <a:t>into</a:t>
            </a:r>
            <a:r>
              <a:rPr lang="it-IT" dirty="0"/>
              <a:t> </a:t>
            </a:r>
            <a:r>
              <a:rPr lang="it-IT" dirty="0" err="1"/>
              <a:t>metrics</a:t>
            </a:r>
            <a:r>
              <a:rPr lang="it-IT" dirty="0"/>
              <a:t>. </a:t>
            </a:r>
            <a:r>
              <a:rPr lang="it-IT" dirty="0" err="1"/>
              <a:t>Subsequently</a:t>
            </a:r>
            <a:r>
              <a:rPr lang="it-IT" dirty="0"/>
              <a:t>, </a:t>
            </a:r>
            <a:r>
              <a:rPr lang="it-IT" dirty="0" err="1"/>
              <a:t>we</a:t>
            </a:r>
            <a:r>
              <a:rPr lang="it-IT" dirty="0"/>
              <a:t> </a:t>
            </a:r>
            <a:r>
              <a:rPr lang="it-IT" dirty="0" err="1"/>
              <a:t>desegned</a:t>
            </a:r>
            <a:r>
              <a:rPr lang="it-IT" dirty="0"/>
              <a:t> </a:t>
            </a:r>
            <a:r>
              <a:rPr lang="it-IT" dirty="0" err="1"/>
              <a:t>experiments</a:t>
            </a:r>
            <a:r>
              <a:rPr lang="it-IT" dirty="0"/>
              <a:t> to test the </a:t>
            </a:r>
            <a:r>
              <a:rPr lang="it-IT" dirty="0" err="1"/>
              <a:t>extracted</a:t>
            </a:r>
            <a:r>
              <a:rPr lang="it-IT" dirty="0"/>
              <a:t> </a:t>
            </a:r>
            <a:r>
              <a:rPr lang="it-IT" dirty="0" err="1"/>
              <a:t>metrics</a:t>
            </a:r>
            <a:r>
              <a:rPr lang="it-IT" dirty="0"/>
              <a:t> on IoT devices. </a:t>
            </a:r>
            <a:r>
              <a:rPr lang="it-IT" dirty="0" err="1"/>
              <a:t>Finally</a:t>
            </a:r>
            <a:r>
              <a:rPr lang="it-IT" dirty="0"/>
              <a:t>, from the </a:t>
            </a:r>
            <a:r>
              <a:rPr lang="it-IT" dirty="0" err="1"/>
              <a:t>results</a:t>
            </a:r>
            <a:r>
              <a:rPr lang="it-IT" dirty="0"/>
              <a:t> of the </a:t>
            </a:r>
            <a:r>
              <a:rPr lang="it-IT" dirty="0" err="1"/>
              <a:t>experiments</a:t>
            </a:r>
            <a:r>
              <a:rPr lang="it-IT" dirty="0"/>
              <a:t> </a:t>
            </a:r>
            <a:r>
              <a:rPr lang="it-IT" dirty="0" err="1"/>
              <a:t>we</a:t>
            </a:r>
            <a:r>
              <a:rPr lang="it-IT" dirty="0"/>
              <a:t> can produce a </a:t>
            </a:r>
            <a:r>
              <a:rPr lang="it-IT" dirty="0" err="1"/>
              <a:t>certification</a:t>
            </a:r>
            <a:r>
              <a:rPr lang="it-IT" dirty="0"/>
              <a:t> label for the device under test.</a:t>
            </a:r>
          </a:p>
        </p:txBody>
      </p:sp>
      <p:sp>
        <p:nvSpPr>
          <p:cNvPr id="4" name="Segnaposto numero diapositiva 3"/>
          <p:cNvSpPr>
            <a:spLocks noGrp="1"/>
          </p:cNvSpPr>
          <p:nvPr>
            <p:ph type="sldNum" sz="quarter" idx="5"/>
          </p:nvPr>
        </p:nvSpPr>
        <p:spPr/>
        <p:txBody>
          <a:bodyPr/>
          <a:lstStyle/>
          <a:p>
            <a:fld id="{3CA85F1F-55DE-4FD2-B3D8-F4369BFA9EB9}" type="slidenum">
              <a:rPr lang="it-IT" smtClean="0"/>
              <a:t>25</a:t>
            </a:fld>
            <a:endParaRPr lang="it-IT"/>
          </a:p>
        </p:txBody>
      </p:sp>
    </p:spTree>
    <p:extLst>
      <p:ext uri="{BB962C8B-B14F-4D97-AF65-F5344CB8AC3E}">
        <p14:creationId xmlns:p14="http://schemas.microsoft.com/office/powerpoint/2010/main" val="33504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dirty="0"/>
              <a:t>Here </a:t>
            </a:r>
            <a:r>
              <a:rPr lang="it-IT" dirty="0" err="1"/>
              <a:t>we</a:t>
            </a:r>
            <a:r>
              <a:rPr lang="it-IT" dirty="0"/>
              <a:t> report the </a:t>
            </a:r>
            <a:r>
              <a:rPr lang="it-IT" dirty="0" err="1"/>
              <a:t>results</a:t>
            </a:r>
            <a:r>
              <a:rPr lang="it-IT" dirty="0"/>
              <a:t> of </a:t>
            </a:r>
            <a:r>
              <a:rPr lang="it-IT" dirty="0" err="1"/>
              <a:t>our</a:t>
            </a:r>
            <a:r>
              <a:rPr lang="it-IT" dirty="0"/>
              <a:t> </a:t>
            </a:r>
            <a:r>
              <a:rPr lang="it-IT" dirty="0" err="1"/>
              <a:t>preliminary</a:t>
            </a:r>
            <a:r>
              <a:rPr lang="it-IT" dirty="0"/>
              <a:t> </a:t>
            </a:r>
            <a:r>
              <a:rPr lang="it-IT" dirty="0" err="1"/>
              <a:t>experiments</a:t>
            </a:r>
            <a:r>
              <a:rPr lang="it-IT" dirty="0"/>
              <a:t>. </a:t>
            </a:r>
            <a:r>
              <a:rPr lang="it-IT" dirty="0" err="1"/>
              <a:t>Our</a:t>
            </a:r>
            <a:r>
              <a:rPr lang="it-IT" dirty="0"/>
              <a:t> </a:t>
            </a:r>
            <a:r>
              <a:rPr lang="it-IT" dirty="0" err="1"/>
              <a:t>results</a:t>
            </a:r>
            <a:r>
              <a:rPr lang="it-IT" dirty="0"/>
              <a:t> show </a:t>
            </a:r>
            <a:r>
              <a:rPr lang="it-IT" dirty="0" err="1"/>
              <a:t>several</a:t>
            </a:r>
            <a:r>
              <a:rPr lang="it-IT" dirty="0"/>
              <a:t> non-compliance. </a:t>
            </a:r>
            <a:r>
              <a:rPr lang="it-IT" dirty="0" err="1"/>
              <a:t>Indeed</a:t>
            </a:r>
            <a:r>
              <a:rPr lang="it-IT" dirty="0"/>
              <a:t> </a:t>
            </a:r>
            <a:r>
              <a:rPr lang="it-IT" dirty="0" err="1"/>
              <a:t>we</a:t>
            </a:r>
            <a:r>
              <a:rPr lang="it-IT" dirty="0"/>
              <a:t> can </a:t>
            </a:r>
            <a:r>
              <a:rPr lang="it-IT" dirty="0" err="1"/>
              <a:t>see</a:t>
            </a:r>
            <a:r>
              <a:rPr lang="it-IT" dirty="0"/>
              <a:t> </a:t>
            </a:r>
            <a:r>
              <a:rPr lang="it-IT" dirty="0" err="1"/>
              <a:t>that</a:t>
            </a:r>
            <a:r>
              <a:rPr lang="it-IT" dirty="0"/>
              <a:t> more </a:t>
            </a:r>
            <a:r>
              <a:rPr lang="it-IT" dirty="0" err="1"/>
              <a:t>that</a:t>
            </a:r>
            <a:r>
              <a:rPr lang="it-IT" dirty="0"/>
              <a:t> one </a:t>
            </a:r>
            <a:r>
              <a:rPr lang="it-IT" dirty="0" err="1"/>
              <a:t>half</a:t>
            </a:r>
            <a:r>
              <a:rPr lang="it-IT" dirty="0"/>
              <a:t> of the devices </a:t>
            </a:r>
            <a:r>
              <a:rPr lang="it-IT" dirty="0" err="1"/>
              <a:t>expose</a:t>
            </a:r>
            <a:r>
              <a:rPr lang="it-IT" dirty="0"/>
              <a:t> ports </a:t>
            </a:r>
            <a:r>
              <a:rPr lang="it-IT" dirty="0" err="1"/>
              <a:t>which</a:t>
            </a:r>
            <a:r>
              <a:rPr lang="it-IT" dirty="0"/>
              <a:t> are </a:t>
            </a:r>
            <a:r>
              <a:rPr lang="it-IT" dirty="0" err="1"/>
              <a:t>not</a:t>
            </a:r>
            <a:r>
              <a:rPr lang="it-IT" dirty="0"/>
              <a:t> </a:t>
            </a:r>
            <a:r>
              <a:rPr lang="it-IT" dirty="0" err="1"/>
              <a:t>used</a:t>
            </a:r>
            <a:r>
              <a:rPr lang="it-IT" dirty="0"/>
              <a:t>, or </a:t>
            </a:r>
            <a:r>
              <a:rPr lang="it-IT" dirty="0" err="1"/>
              <a:t>adopt</a:t>
            </a:r>
            <a:r>
              <a:rPr lang="it-IT" dirty="0"/>
              <a:t> non standard </a:t>
            </a:r>
            <a:r>
              <a:rPr lang="it-IT" dirty="0" err="1"/>
              <a:t>protocols</a:t>
            </a:r>
            <a:r>
              <a:rPr lang="it-IT" dirty="0"/>
              <a:t>. </a:t>
            </a:r>
            <a:r>
              <a:rPr lang="it-IT" dirty="0" err="1"/>
              <a:t>Concerning</a:t>
            </a:r>
            <a:r>
              <a:rPr lang="it-IT" dirty="0"/>
              <a:t> the </a:t>
            </a:r>
            <a:r>
              <a:rPr lang="it-IT" dirty="0" err="1"/>
              <a:t>selected</a:t>
            </a:r>
            <a:r>
              <a:rPr lang="it-IT" dirty="0"/>
              <a:t> privacy rule, </a:t>
            </a:r>
            <a:r>
              <a:rPr lang="it-IT" dirty="0" err="1"/>
              <a:t>we</a:t>
            </a:r>
            <a:r>
              <a:rPr lang="it-IT" dirty="0"/>
              <a:t> can </a:t>
            </a:r>
            <a:r>
              <a:rPr lang="it-IT" dirty="0" err="1"/>
              <a:t>see</a:t>
            </a:r>
            <a:r>
              <a:rPr lang="it-IT" dirty="0"/>
              <a:t> </a:t>
            </a:r>
            <a:r>
              <a:rPr lang="it-IT" dirty="0" err="1"/>
              <a:t>that</a:t>
            </a:r>
            <a:r>
              <a:rPr lang="it-IT" dirty="0"/>
              <a:t> the Sonos One (</a:t>
            </a:r>
            <a:r>
              <a:rPr lang="it-IT" dirty="0" err="1"/>
              <a:t>which</a:t>
            </a:r>
            <a:r>
              <a:rPr lang="it-IT" dirty="0"/>
              <a:t> </a:t>
            </a:r>
            <a:r>
              <a:rPr lang="it-IT" dirty="0" err="1"/>
              <a:t>is</a:t>
            </a:r>
            <a:r>
              <a:rPr lang="it-IT" dirty="0"/>
              <a:t> a smart speaker) shows a non-</a:t>
            </a:r>
            <a:r>
              <a:rPr lang="it-IT" dirty="0" err="1"/>
              <a:t>compliant</a:t>
            </a:r>
            <a:r>
              <a:rPr lang="it-IT" dirty="0"/>
              <a:t> </a:t>
            </a:r>
            <a:r>
              <a:rPr lang="it-IT" dirty="0" err="1"/>
              <a:t>behaviour</a:t>
            </a:r>
            <a:r>
              <a:rPr lang="it-IT" dirty="0"/>
              <a:t> </a:t>
            </a:r>
            <a:r>
              <a:rPr lang="it-IT" dirty="0" err="1"/>
              <a:t>since</a:t>
            </a:r>
            <a:r>
              <a:rPr lang="it-IT" dirty="0"/>
              <a:t> the </a:t>
            </a:r>
            <a:r>
              <a:rPr lang="it-IT" dirty="0" err="1"/>
              <a:t>mac</a:t>
            </a:r>
            <a:r>
              <a:rPr lang="it-IT" dirty="0"/>
              <a:t> </a:t>
            </a:r>
            <a:r>
              <a:rPr lang="it-IT" dirty="0" err="1"/>
              <a:t>address</a:t>
            </a:r>
            <a:r>
              <a:rPr lang="it-IT" dirty="0"/>
              <a:t> of the device </a:t>
            </a:r>
            <a:r>
              <a:rPr lang="it-IT" dirty="0" err="1"/>
              <a:t>is</a:t>
            </a:r>
            <a:r>
              <a:rPr lang="it-IT" dirty="0"/>
              <a:t> </a:t>
            </a:r>
            <a:r>
              <a:rPr lang="it-IT" dirty="0" err="1"/>
              <a:t>exposed</a:t>
            </a:r>
            <a:r>
              <a:rPr lang="it-IT" dirty="0"/>
              <a:t> in the clear </a:t>
            </a:r>
            <a:r>
              <a:rPr lang="it-IT" dirty="0" err="1"/>
              <a:t>when</a:t>
            </a:r>
            <a:r>
              <a:rPr lang="it-IT" dirty="0"/>
              <a:t> the device </a:t>
            </a:r>
            <a:r>
              <a:rPr lang="it-IT" dirty="0" err="1"/>
              <a:t>communicates</a:t>
            </a:r>
            <a:r>
              <a:rPr lang="it-IT" dirty="0"/>
              <a:t> with the cloud. </a:t>
            </a:r>
          </a:p>
        </p:txBody>
      </p:sp>
      <p:sp>
        <p:nvSpPr>
          <p:cNvPr id="4" name="Segnaposto numero diapositiva 3"/>
          <p:cNvSpPr>
            <a:spLocks noGrp="1"/>
          </p:cNvSpPr>
          <p:nvPr>
            <p:ph type="sldNum" sz="quarter" idx="5"/>
          </p:nvPr>
        </p:nvSpPr>
        <p:spPr/>
        <p:txBody>
          <a:bodyPr/>
          <a:lstStyle/>
          <a:p>
            <a:fld id="{3CA85F1F-55DE-4FD2-B3D8-F4369BFA9EB9}" type="slidenum">
              <a:rPr lang="it-IT" smtClean="0"/>
              <a:t>26</a:t>
            </a:fld>
            <a:endParaRPr lang="it-IT"/>
          </a:p>
        </p:txBody>
      </p:sp>
    </p:spTree>
    <p:extLst>
      <p:ext uri="{BB962C8B-B14F-4D97-AF65-F5344CB8AC3E}">
        <p14:creationId xmlns:p14="http://schemas.microsoft.com/office/powerpoint/2010/main" val="2435599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 name="Shape 1420"/>
          <p:cNvSpPr>
            <a:spLocks noGrp="1" noRot="1" noChangeAspect="1"/>
          </p:cNvSpPr>
          <p:nvPr>
            <p:ph type="sldImg"/>
          </p:nvPr>
        </p:nvSpPr>
        <p:spPr>
          <a:xfrm>
            <a:off x="381000" y="685800"/>
            <a:ext cx="6096000" cy="3429000"/>
          </a:xfrm>
          <a:prstGeom prst="rect">
            <a:avLst/>
          </a:prstGeom>
        </p:spPr>
        <p:txBody>
          <a:bodyPr/>
          <a:lstStyle/>
          <a:p>
            <a:endParaRPr/>
          </a:p>
        </p:txBody>
      </p:sp>
      <p:sp>
        <p:nvSpPr>
          <p:cNvPr id="1421" name="Shape 1421"/>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3082117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0" name="Shape 1420"/>
          <p:cNvSpPr>
            <a:spLocks noGrp="1" noRot="1" noChangeAspect="1"/>
          </p:cNvSpPr>
          <p:nvPr>
            <p:ph type="sldImg"/>
          </p:nvPr>
        </p:nvSpPr>
        <p:spPr>
          <a:xfrm>
            <a:off x="381000" y="685800"/>
            <a:ext cx="6096000" cy="3429000"/>
          </a:xfrm>
          <a:prstGeom prst="rect">
            <a:avLst/>
          </a:prstGeom>
        </p:spPr>
        <p:txBody>
          <a:bodyPr/>
          <a:lstStyle/>
          <a:p>
            <a:endParaRPr/>
          </a:p>
        </p:txBody>
      </p:sp>
      <p:sp>
        <p:nvSpPr>
          <p:cNvPr id="1421" name="Shape 1421"/>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115204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 name="Shape 1414"/>
          <p:cNvSpPr>
            <a:spLocks noGrp="1" noRot="1" noChangeAspect="1"/>
          </p:cNvSpPr>
          <p:nvPr>
            <p:ph type="sldImg"/>
          </p:nvPr>
        </p:nvSpPr>
        <p:spPr>
          <a:xfrm>
            <a:off x="381000" y="685800"/>
            <a:ext cx="6096000" cy="3429000"/>
          </a:xfrm>
          <a:prstGeom prst="rect">
            <a:avLst/>
          </a:prstGeom>
        </p:spPr>
        <p:txBody>
          <a:bodyPr/>
          <a:lstStyle/>
          <a:p>
            <a:endParaRPr/>
          </a:p>
        </p:txBody>
      </p:sp>
      <p:sp>
        <p:nvSpPr>
          <p:cNvPr id="1415" name="Shape 1415"/>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j-lt"/>
              <a:ea typeface="+mj-ea"/>
              <a:cs typeface="+mj-cs"/>
              <a:sym typeface="Calibri"/>
            </a:endParaRPr>
          </a:p>
        </p:txBody>
      </p:sp>
    </p:spTree>
    <p:extLst>
      <p:ext uri="{BB962C8B-B14F-4D97-AF65-F5344CB8AC3E}">
        <p14:creationId xmlns:p14="http://schemas.microsoft.com/office/powerpoint/2010/main" val="644189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86318-38F9-4EFF-C13C-7E24327E9589}"/>
            </a:ext>
          </a:extLst>
        </p:cNvPr>
        <p:cNvGrpSpPr/>
        <p:nvPr/>
      </p:nvGrpSpPr>
      <p:grpSpPr>
        <a:xfrm>
          <a:off x="0" y="0"/>
          <a:ext cx="0" cy="0"/>
          <a:chOff x="0" y="0"/>
          <a:chExt cx="0" cy="0"/>
        </a:xfrm>
      </p:grpSpPr>
      <p:sp>
        <p:nvSpPr>
          <p:cNvPr id="1414" name="Shape 1414">
            <a:extLst>
              <a:ext uri="{FF2B5EF4-FFF2-40B4-BE49-F238E27FC236}">
                <a16:creationId xmlns:a16="http://schemas.microsoft.com/office/drawing/2014/main" id="{FA8E85CE-2511-EFDE-C538-F7B09A1A1CD6}"/>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415" name="Shape 1415">
            <a:extLst>
              <a:ext uri="{FF2B5EF4-FFF2-40B4-BE49-F238E27FC236}">
                <a16:creationId xmlns:a16="http://schemas.microsoft.com/office/drawing/2014/main" id="{20C28829-1EA7-01E1-62F0-057D339D5F0C}"/>
              </a:ext>
            </a:extLst>
          </p:cNvPr>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j-lt"/>
              <a:ea typeface="+mj-ea"/>
              <a:cs typeface="+mj-cs"/>
              <a:sym typeface="Calibri"/>
            </a:endParaRPr>
          </a:p>
        </p:txBody>
      </p:sp>
    </p:spTree>
    <p:extLst>
      <p:ext uri="{BB962C8B-B14F-4D97-AF65-F5344CB8AC3E}">
        <p14:creationId xmlns:p14="http://schemas.microsoft.com/office/powerpoint/2010/main" val="268121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4" name="Shape 1414"/>
          <p:cNvSpPr>
            <a:spLocks noGrp="1" noRot="1" noChangeAspect="1"/>
          </p:cNvSpPr>
          <p:nvPr>
            <p:ph type="sldImg"/>
          </p:nvPr>
        </p:nvSpPr>
        <p:spPr>
          <a:xfrm>
            <a:off x="381000" y="685800"/>
            <a:ext cx="6096000" cy="3429000"/>
          </a:xfrm>
          <a:prstGeom prst="rect">
            <a:avLst/>
          </a:prstGeom>
        </p:spPr>
        <p:txBody>
          <a:bodyPr/>
          <a:lstStyle/>
          <a:p>
            <a:endParaRPr/>
          </a:p>
        </p:txBody>
      </p:sp>
      <p:sp>
        <p:nvSpPr>
          <p:cNvPr id="1415" name="Shape 1415"/>
          <p:cNvSpPr>
            <a:spLocks noGrp="1"/>
          </p:cNvSpPr>
          <p:nvPr>
            <p:ph type="body" sz="quarter" idx="1"/>
          </p:nvPr>
        </p:nvSpPr>
        <p:spPr>
          <a:prstGeom prst="rect">
            <a:avLst/>
          </a:prstGeom>
        </p:spPr>
        <p:txBody>
          <a:bodyPr/>
          <a:lstStyle/>
          <a:p>
            <a:r>
              <a:t>How?  in the next few years I will focus on understanding of real-world threats and driving secure system design. I will develop privacy-preserving systems using access networking tools, machine learning and binary code instrumentation to detect data leakage in real time for more sensitive devices like medical devices and wearable. </a:t>
            </a:r>
          </a:p>
          <a:p>
            <a:r>
              <a:t>In the near term I’ll work with the NHS for enhancing privacy preserving techniques for medical IoT Devices. </a:t>
            </a:r>
          </a:p>
          <a:p>
            <a:r>
              <a:t>In the long term I am planing to spin out my startup and provide concrete solutions to ISP, but also work closely with governments for adopting privacy labels.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 name="Shape 1426"/>
          <p:cNvSpPr>
            <a:spLocks noGrp="1" noRot="1" noChangeAspect="1"/>
          </p:cNvSpPr>
          <p:nvPr>
            <p:ph type="sldImg"/>
          </p:nvPr>
        </p:nvSpPr>
        <p:spPr>
          <a:xfrm>
            <a:off x="381000" y="685800"/>
            <a:ext cx="6096000" cy="3429000"/>
          </a:xfrm>
          <a:prstGeom prst="rect">
            <a:avLst/>
          </a:prstGeom>
        </p:spPr>
        <p:txBody>
          <a:bodyPr/>
          <a:lstStyle/>
          <a:p>
            <a:endParaRPr/>
          </a:p>
        </p:txBody>
      </p:sp>
      <p:sp>
        <p:nvSpPr>
          <p:cNvPr id="1427" name="Shape 1427"/>
          <p:cNvSpPr>
            <a:spLocks noGrp="1"/>
          </p:cNvSpPr>
          <p:nvPr>
            <p:ph type="body" sz="quarter" idx="1"/>
          </p:nvPr>
        </p:nvSpPr>
        <p:spPr>
          <a:prstGeom prst="rect">
            <a:avLst/>
          </a:prstGeom>
        </p:spPr>
        <p:txBody>
          <a:bodyPr/>
          <a:lstStyle/>
          <a:p>
            <a:r>
              <a:rPr dirty="0"/>
              <a:t>So here you have my links with my email and the details of our </a:t>
            </a:r>
            <a:r>
              <a:rPr dirty="0" err="1"/>
              <a:t>Sysal</a:t>
            </a:r>
            <a:r>
              <a:rPr dirty="0"/>
              <a:t> lab.</a:t>
            </a:r>
          </a:p>
          <a:p>
            <a:r>
              <a:rPr dirty="0"/>
              <a:t>Get in touch with me, if you want to know more about our research. </a:t>
            </a:r>
          </a:p>
          <a:p>
            <a:r>
              <a:rPr dirty="0"/>
              <a:t>Many thanks for your attention. I am happy to answer any question you may have.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Shape 575"/>
          <p:cNvSpPr>
            <a:spLocks noGrp="1" noRot="1" noChangeAspect="1"/>
          </p:cNvSpPr>
          <p:nvPr>
            <p:ph type="sldImg"/>
          </p:nvPr>
        </p:nvSpPr>
        <p:spPr>
          <a:xfrm>
            <a:off x="381000" y="685800"/>
            <a:ext cx="6096000" cy="3429000"/>
          </a:xfrm>
          <a:prstGeom prst="rect">
            <a:avLst/>
          </a:prstGeom>
        </p:spPr>
        <p:txBody>
          <a:bodyPr/>
          <a:lstStyle/>
          <a:p>
            <a:endParaRPr/>
          </a:p>
        </p:txBody>
      </p:sp>
      <p:sp>
        <p:nvSpPr>
          <p:cNvPr id="576" name="Shape 576"/>
          <p:cNvSpPr>
            <a:spLocks noGrp="1"/>
          </p:cNvSpPr>
          <p:nvPr>
            <p:ph type="body" sz="quarter" idx="1"/>
          </p:nvPr>
        </p:nvSpPr>
        <p:spPr>
          <a:prstGeom prst="rect">
            <a:avLst/>
          </a:prstGeom>
        </p:spPr>
        <p:txBody>
          <a:bodyPr/>
          <a:lstStyle/>
          <a:p>
            <a:pPr>
              <a:defRPr>
                <a:latin typeface="Meta OT Normal"/>
                <a:ea typeface="Meta OT Normal"/>
                <a:cs typeface="Meta OT Normal"/>
                <a:sym typeface="Meta OT Normal"/>
              </a:defRPr>
            </a:pPr>
            <a:r>
              <a:t>…And it was pretty hard, because we needed to basically own all these devices. </a:t>
            </a:r>
            <a:r>
              <a:rPr u="sng"/>
              <a:t>We located the devices to the basement of the Dyson Building at Imperial and in one room of the NEU</a:t>
            </a:r>
            <a:r>
              <a:t>, We bought 123 different devices from appliances to smart cameras to smart hubs and other home automation devices. From the most expensive to the cheapest one and we located in two different countries US and UK and we started testing them to see if we could answer these questions that we had on the devices. We capture all the traffic these devices are exchanging over the internet and we are keep capturing after two years</a:t>
            </a:r>
          </a:p>
          <a:p>
            <a:pPr>
              <a:defRPr>
                <a:latin typeface="Meta OT Normal"/>
                <a:ea typeface="Meta OT Normal"/>
                <a:cs typeface="Meta OT Normal"/>
                <a:sym typeface="Meta OT Normal"/>
              </a:defRPr>
            </a:pPr>
            <a:r>
              <a:t>Our main contribution is a testbed for running repeatable automated IoT experiments at scale.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xfrm>
            <a:off x="381000" y="685800"/>
            <a:ext cx="6096000" cy="3429000"/>
          </a:xfrm>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pPr>
              <a:lnSpc>
                <a:spcPct val="117999"/>
              </a:lnSpc>
              <a:spcBef>
                <a:spcPts val="0"/>
              </a:spcBef>
              <a:defRPr>
                <a:latin typeface="Helvetica Neue"/>
                <a:ea typeface="Helvetica Neue"/>
                <a:cs typeface="Helvetica Neue"/>
                <a:sym typeface="Helvetica Neue"/>
              </a:defRPr>
            </a:pPr>
            <a:r>
              <a:t>How did we use the testbed and devices for doing the experiments.</a:t>
            </a:r>
          </a:p>
          <a:p>
            <a:pPr>
              <a:lnSpc>
                <a:spcPct val="117999"/>
              </a:lnSpc>
              <a:spcBef>
                <a:spcPts val="0"/>
              </a:spcBef>
              <a:defRPr>
                <a:latin typeface="Helvetica Neue"/>
                <a:ea typeface="Helvetica Neue"/>
                <a:cs typeface="Helvetica Neue"/>
                <a:sym typeface="Helvetica Neue"/>
              </a:defRPr>
            </a:pPr>
            <a:r>
              <a:t>We have controlled experiments, in which we automate the interaction with the device using a companion app or we use speakers for automatically asking questions  the device.</a:t>
            </a:r>
          </a:p>
          <a:p>
            <a:pPr>
              <a:lnSpc>
                <a:spcPct val="117999"/>
              </a:lnSpc>
              <a:spcBef>
                <a:spcPts val="0"/>
              </a:spcBef>
              <a:defRPr>
                <a:latin typeface="Helvetica Neue"/>
                <a:ea typeface="Helvetica Neue"/>
                <a:cs typeface="Helvetica Neue"/>
                <a:sym typeface="Helvetica Neue"/>
              </a:defRPr>
            </a:pPr>
            <a:r>
              <a:t>And then we capture all the idle traffic, the traffic when the device is not used.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noRot="1" noChangeAspect="1"/>
          </p:cNvSpPr>
          <p:nvPr>
            <p:ph type="sldImg"/>
          </p:nvPr>
        </p:nvSpPr>
        <p:spPr>
          <a:xfrm>
            <a:off x="381000" y="685800"/>
            <a:ext cx="6096000" cy="3429000"/>
          </a:xfrm>
          <a:prstGeom prst="rect">
            <a:avLst/>
          </a:prstGeom>
        </p:spPr>
        <p:txBody>
          <a:bodyPr/>
          <a:lstStyle/>
          <a:p>
            <a:endParaRPr/>
          </a:p>
        </p:txBody>
      </p:sp>
      <p:sp>
        <p:nvSpPr>
          <p:cNvPr id="600" name="Shape 600"/>
          <p:cNvSpPr>
            <a:spLocks noGrp="1"/>
          </p:cNvSpPr>
          <p:nvPr>
            <p:ph type="body" sz="quarter" idx="1"/>
          </p:nvPr>
        </p:nvSpPr>
        <p:spPr>
          <a:prstGeom prst="rect">
            <a:avLst/>
          </a:prstGeom>
        </p:spPr>
        <p:txBody>
          <a:bodyPr/>
          <a:lstStyle>
            <a:lvl1pPr>
              <a:lnSpc>
                <a:spcPct val="117999"/>
              </a:lnSpc>
              <a:spcBef>
                <a:spcPts val="0"/>
              </a:spcBef>
              <a:defRPr>
                <a:latin typeface="Helvetica Neue"/>
                <a:ea typeface="Helvetica Neue"/>
                <a:cs typeface="Helvetica Neue"/>
                <a:sym typeface="Helvetica Neue"/>
              </a:defRPr>
            </a:lvl1pPr>
          </a:lstStyle>
          <a:p>
            <a:r>
              <a:t>Data collection happens on the router, the router distinguish the traffic per device and per experiments, so the behavior of the device is isolated.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754410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Recently, a number of commercial hardware routers have become commercially available claiming to protect against these threats. </a:t>
            </a:r>
          </a:p>
          <a:p>
            <a:r>
              <a:rPr lang="en-GB" b="0" dirty="0"/>
              <a:t>We call them IoT safeguards. </a:t>
            </a:r>
            <a:endParaRPr lang="en-US" b="0" dirty="0"/>
          </a:p>
        </p:txBody>
      </p:sp>
      <p:sp>
        <p:nvSpPr>
          <p:cNvPr id="4" name="Slide Number Placeholder 3"/>
          <p:cNvSpPr>
            <a:spLocks noGrp="1"/>
          </p:cNvSpPr>
          <p:nvPr>
            <p:ph type="sldNum" sz="quarter" idx="5"/>
          </p:nvPr>
        </p:nvSpPr>
        <p:spPr/>
        <p:txBody>
          <a:bodyPr/>
          <a:lstStyle/>
          <a:p>
            <a:fld id="{5ACB2122-F288-CB4A-99BD-B961475F4CF5}" type="slidenum">
              <a:rPr lang="en-US" smtClean="0"/>
              <a:t>11</a:t>
            </a:fld>
            <a:endParaRPr lang="en-US"/>
          </a:p>
        </p:txBody>
      </p:sp>
    </p:spTree>
    <p:extLst>
      <p:ext uri="{BB962C8B-B14F-4D97-AF65-F5344CB8AC3E}">
        <p14:creationId xmlns:p14="http://schemas.microsoft.com/office/powerpoint/2010/main" val="1677773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rPr lang="en-GB" dirty="0"/>
              <a:t>However, the </a:t>
            </a:r>
            <a:r>
              <a:rPr lang="en-GB" dirty="0" err="1"/>
              <a:t>blackbox</a:t>
            </a:r>
            <a:r>
              <a:rPr lang="en-GB" dirty="0"/>
              <a:t> nature of the safeguards, the complicated nature of IoT devices, their associated apps and services, and lack of availability of IoT virus/malware databases, makes it challenging to independently and rigorously measure them.</a:t>
            </a:r>
          </a:p>
          <a:p>
            <a:r>
              <a:rPr lang="en-GB" dirty="0"/>
              <a:t>The main challenge we overcome in this work is the creation of a methodology that enables us to automate the testing of commercial IoT safeguards for the first time. </a:t>
            </a:r>
            <a:endParaRPr dirty="0"/>
          </a:p>
        </p:txBody>
      </p:sp>
    </p:spTree>
    <p:extLst>
      <p:ext uri="{BB962C8B-B14F-4D97-AF65-F5344CB8AC3E}">
        <p14:creationId xmlns:p14="http://schemas.microsoft.com/office/powerpoint/2010/main" val="420538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rPr lang="en-GB" dirty="0"/>
              <a:t>In order to have a controlled environment for testing the safeguard, we build an IoT testbed.</a:t>
            </a:r>
          </a:p>
          <a:p>
            <a:r>
              <a:rPr lang="en-GB" dirty="0"/>
              <a:t>The testbed consists of </a:t>
            </a:r>
          </a:p>
          <a:p>
            <a:pPr marL="171450" indent="-171450">
              <a:buFontTx/>
              <a:buChar char="-"/>
            </a:pPr>
            <a:r>
              <a:rPr lang="en-GB" dirty="0"/>
              <a:t>a gateway that provides IP connectivity from the ISP to the safeguard and captures all the network traffic between the Internet and the safeguard; </a:t>
            </a:r>
          </a:p>
          <a:p>
            <a:pPr marL="171450" indent="-171450">
              <a:buFontTx/>
              <a:buChar char="-"/>
            </a:pPr>
            <a:r>
              <a:rPr lang="en-GB" dirty="0"/>
              <a:t>the safeguard </a:t>
            </a:r>
          </a:p>
          <a:p>
            <a:pPr marL="171450" indent="-171450">
              <a:buFontTx/>
              <a:buChar char="-"/>
            </a:pPr>
            <a:r>
              <a:rPr lang="en-GB" dirty="0"/>
              <a:t>An IoT bridge, which acts as a Layer-2 bridge bridging together the IoT-LAN interface of the safeguard with all the IoT devices</a:t>
            </a:r>
          </a:p>
          <a:p>
            <a:pPr marL="171450" indent="-171450">
              <a:buFontTx/>
              <a:buChar char="-"/>
            </a:pPr>
            <a:r>
              <a:rPr lang="en-GB" dirty="0"/>
              <a:t>the IoT devices under test, We have hundreds of them.</a:t>
            </a:r>
          </a:p>
          <a:p>
            <a:pPr marL="171450" indent="-171450">
              <a:buFontTx/>
              <a:buChar char="-"/>
            </a:pPr>
            <a:r>
              <a:rPr lang="en-GB" dirty="0"/>
              <a:t>an Android phone, connected to the LAN, with the companion apps of the safeguards installed, and controllable via the Android Debug Bridge at the gateway</a:t>
            </a:r>
          </a:p>
          <a:p>
            <a:pPr marL="171450" indent="-171450">
              <a:buFontTx/>
              <a:buChar char="-"/>
            </a:pPr>
            <a:r>
              <a:rPr lang="en-GB" dirty="0"/>
              <a:t>threat scripts, run at the gateway and/or at the IoT bridge to execute IoT threat detection experiments. </a:t>
            </a:r>
            <a:endParaRPr dirty="0"/>
          </a:p>
        </p:txBody>
      </p:sp>
    </p:spTree>
    <p:extLst>
      <p:ext uri="{BB962C8B-B14F-4D97-AF65-F5344CB8AC3E}">
        <p14:creationId xmlns:p14="http://schemas.microsoft.com/office/powerpoint/2010/main" val="44918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xfrm>
            <a:off x="8413149" y="4772456"/>
            <a:ext cx="273652" cy="26425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108" name="Picture 6" descr="Picture 6"/>
          <p:cNvPicPr>
            <a:picLocks noChangeAspect="1"/>
          </p:cNvPicPr>
          <p:nvPr/>
        </p:nvPicPr>
        <p:blipFill>
          <a:blip r:embed="rId2"/>
          <a:stretch>
            <a:fillRect/>
          </a:stretch>
        </p:blipFill>
        <p:spPr>
          <a:xfrm>
            <a:off x="0" y="0"/>
            <a:ext cx="9144000" cy="5143500"/>
          </a:xfrm>
          <a:prstGeom prst="rect">
            <a:avLst/>
          </a:prstGeom>
          <a:ln w="12700">
            <a:miter lim="400000"/>
          </a:ln>
        </p:spPr>
      </p:pic>
      <p:pic>
        <p:nvPicPr>
          <p:cNvPr id="109" name="Picture 7" descr="Picture 7"/>
          <p:cNvPicPr>
            <a:picLocks noChangeAspect="1"/>
          </p:cNvPicPr>
          <p:nvPr/>
        </p:nvPicPr>
        <p:blipFill>
          <a:blip r:embed="rId3">
            <a:alphaModFix amt="85000"/>
          </a:blip>
          <a:stretch>
            <a:fillRect/>
          </a:stretch>
        </p:blipFill>
        <p:spPr>
          <a:xfrm>
            <a:off x="0" y="0"/>
            <a:ext cx="3804700" cy="5143500"/>
          </a:xfrm>
          <a:prstGeom prst="rect">
            <a:avLst/>
          </a:prstGeom>
          <a:ln w="12700">
            <a:miter lim="400000"/>
          </a:ln>
        </p:spPr>
      </p:pic>
      <p:sp>
        <p:nvSpPr>
          <p:cNvPr id="110"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3000" b="1" spc="-113">
                <a:solidFill>
                  <a:srgbClr val="FFFFFF"/>
                </a:solidFill>
                <a:latin typeface="Meta Pro"/>
                <a:ea typeface="Meta Pro"/>
                <a:cs typeface="Meta Pro"/>
                <a:sym typeface="Meta Pro"/>
              </a:defRPr>
            </a:lvl1pPr>
          </a:lstStyle>
          <a:p>
            <a:r>
              <a:t>Title Text</a:t>
            </a:r>
          </a:p>
        </p:txBody>
      </p:sp>
      <p:sp>
        <p:nvSpPr>
          <p:cNvPr id="111"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800" b="1">
                <a:solidFill>
                  <a:srgbClr val="FFFFFF"/>
                </a:solidFill>
                <a:latin typeface="Meta Pro"/>
                <a:ea typeface="Meta Pro"/>
                <a:cs typeface="Meta Pro"/>
                <a:sym typeface="Meta Pro"/>
              </a:defRPr>
            </a:lvl1pPr>
            <a:lvl2pPr marL="0" indent="342900" defTabSz="685800">
              <a:lnSpc>
                <a:spcPct val="90000"/>
              </a:lnSpc>
              <a:buSzTx/>
              <a:buFontTx/>
              <a:buNone/>
              <a:defRPr sz="1800" b="1">
                <a:solidFill>
                  <a:srgbClr val="FFFFFF"/>
                </a:solidFill>
                <a:latin typeface="Meta Pro"/>
                <a:ea typeface="Meta Pro"/>
                <a:cs typeface="Meta Pro"/>
                <a:sym typeface="Meta Pro"/>
              </a:defRPr>
            </a:lvl2pPr>
            <a:lvl3pPr marL="0" indent="685800" defTabSz="685800">
              <a:lnSpc>
                <a:spcPct val="90000"/>
              </a:lnSpc>
              <a:buSzTx/>
              <a:buFontTx/>
              <a:buNone/>
              <a:defRPr sz="1800" b="1">
                <a:solidFill>
                  <a:srgbClr val="FFFFFF"/>
                </a:solidFill>
                <a:latin typeface="Meta Pro"/>
                <a:ea typeface="Meta Pro"/>
                <a:cs typeface="Meta Pro"/>
                <a:sym typeface="Meta Pro"/>
              </a:defRPr>
            </a:lvl3pPr>
            <a:lvl4pPr marL="0" indent="1028700" defTabSz="685800">
              <a:lnSpc>
                <a:spcPct val="90000"/>
              </a:lnSpc>
              <a:buSzTx/>
              <a:buFontTx/>
              <a:buNone/>
              <a:defRPr sz="1800" b="1">
                <a:solidFill>
                  <a:srgbClr val="FFFFFF"/>
                </a:solidFill>
                <a:latin typeface="Meta Pro"/>
                <a:ea typeface="Meta Pro"/>
                <a:cs typeface="Meta Pro"/>
                <a:sym typeface="Meta Pro"/>
              </a:defRPr>
            </a:lvl4pPr>
            <a:lvl5pPr marL="0" indent="1371600" defTabSz="685800">
              <a:lnSpc>
                <a:spcPct val="90000"/>
              </a:lnSpc>
              <a:buSzTx/>
              <a:buFontTx/>
              <a:buNone/>
              <a:defRPr sz="1800" b="1">
                <a:solidFill>
                  <a:srgbClr val="FFFFFF"/>
                </a:solidFill>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Picture Placeholder 2"/>
          <p:cNvSpPr>
            <a:spLocks noGrp="1"/>
          </p:cNvSpPr>
          <p:nvPr>
            <p:ph type="pic" idx="21"/>
          </p:nvPr>
        </p:nvSpPr>
        <p:spPr>
          <a:xfrm>
            <a:off x="1" y="1"/>
            <a:ext cx="9144000" cy="5143499"/>
          </a:xfrm>
          <a:prstGeom prst="rect">
            <a:avLst/>
          </a:prstGeom>
        </p:spPr>
        <p:txBody>
          <a:bodyPr lIns="91439" tIns="45719" rIns="91439" bIns="45719"/>
          <a:lstStyle/>
          <a:p>
            <a:endParaRPr/>
          </a:p>
        </p:txBody>
      </p:sp>
      <p:sp>
        <p:nvSpPr>
          <p:cNvPr id="120" name="Title Text"/>
          <p:cNvSpPr txBox="1">
            <a:spLocks noGrp="1"/>
          </p:cNvSpPr>
          <p:nvPr>
            <p:ph type="title"/>
          </p:nvPr>
        </p:nvSpPr>
        <p:spPr>
          <a:xfrm>
            <a:off x="4384897" y="4011622"/>
            <a:ext cx="4501704" cy="871119"/>
          </a:xfrm>
          <a:prstGeom prst="rect">
            <a:avLst/>
          </a:prstGeom>
        </p:spPr>
        <p:txBody>
          <a:bodyPr lIns="45719" tIns="45719" rIns="45719" bIns="45719" anchor="t">
            <a:normAutofit/>
          </a:bodyPr>
          <a:lstStyle>
            <a:lvl1pPr algn="r" defTabSz="685800">
              <a:lnSpc>
                <a:spcPct val="75000"/>
              </a:lnSpc>
              <a:defRPr sz="3000" b="1" spc="-113">
                <a:solidFill>
                  <a:srgbClr val="FFFFFF"/>
                </a:solidFill>
                <a:latin typeface="Meta Pro"/>
                <a:ea typeface="Meta Pro"/>
                <a:cs typeface="Meta Pro"/>
                <a:sym typeface="Meta Pro"/>
              </a:defRPr>
            </a:lvl1pPr>
          </a:lstStyle>
          <a:p>
            <a:r>
              <a:t>Title Text</a:t>
            </a:r>
          </a:p>
        </p:txBody>
      </p:sp>
      <p:sp>
        <p:nvSpPr>
          <p:cNvPr id="121"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TECH FORESIGHT 2040</a:t>
            </a:r>
          </a:p>
        </p:txBody>
      </p:sp>
      <p:pic>
        <p:nvPicPr>
          <p:cNvPr id="122" name="Picture 7" descr="Picture 7"/>
          <p:cNvPicPr>
            <a:picLocks noChangeAspect="1"/>
          </p:cNvPicPr>
          <p:nvPr/>
        </p:nvPicPr>
        <p:blipFill>
          <a:blip r:embed="rId2">
            <a:alphaModFix amt="85000"/>
          </a:blip>
          <a:stretch>
            <a:fillRect/>
          </a:stretch>
        </p:blipFill>
        <p:spPr>
          <a:xfrm>
            <a:off x="0" y="0"/>
            <a:ext cx="3804700" cy="5143500"/>
          </a:xfrm>
          <a:prstGeom prst="rect">
            <a:avLst/>
          </a:prstGeom>
          <a:ln w="12700">
            <a:miter lim="400000"/>
          </a:ln>
        </p:spPr>
      </p:pic>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30"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FFFFFF"/>
                </a:solidFill>
                <a:latin typeface="Meta Pro"/>
                <a:ea typeface="Meta Pro"/>
                <a:cs typeface="Meta Pro"/>
                <a:sym typeface="Meta Pro"/>
              </a:defRPr>
            </a:lvl1pPr>
          </a:lstStyle>
          <a:p>
            <a:r>
              <a:t>Title Text</a:t>
            </a:r>
          </a:p>
        </p:txBody>
      </p:sp>
      <p:sp>
        <p:nvSpPr>
          <p:cNvPr id="131"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solidFill>
                  <a:srgbClr val="FFFFFF"/>
                </a:solidFill>
                <a:latin typeface="Meta Pro"/>
                <a:ea typeface="Meta Pro"/>
                <a:cs typeface="Meta Pro"/>
                <a:sym typeface="Meta Pro"/>
              </a:defRPr>
            </a:lvl1pPr>
            <a:lvl2pPr marL="0" indent="342900" defTabSz="685800">
              <a:lnSpc>
                <a:spcPct val="90000"/>
              </a:lnSpc>
              <a:buSzTx/>
              <a:buFontTx/>
              <a:buNone/>
              <a:defRPr sz="1500" b="1">
                <a:solidFill>
                  <a:srgbClr val="FFFFFF"/>
                </a:solidFill>
                <a:latin typeface="Meta Pro"/>
                <a:ea typeface="Meta Pro"/>
                <a:cs typeface="Meta Pro"/>
                <a:sym typeface="Meta Pro"/>
              </a:defRPr>
            </a:lvl2pPr>
            <a:lvl3pPr marL="0" indent="685800" defTabSz="685800">
              <a:lnSpc>
                <a:spcPct val="90000"/>
              </a:lnSpc>
              <a:buSzTx/>
              <a:buFontTx/>
              <a:buNone/>
              <a:defRPr sz="1500" b="1">
                <a:solidFill>
                  <a:srgbClr val="FFFFFF"/>
                </a:solidFill>
                <a:latin typeface="Meta Pro"/>
                <a:ea typeface="Meta Pro"/>
                <a:cs typeface="Meta Pro"/>
                <a:sym typeface="Meta Pro"/>
              </a:defRPr>
            </a:lvl3pPr>
            <a:lvl4pPr marL="0" indent="1028700" defTabSz="685800">
              <a:lnSpc>
                <a:spcPct val="90000"/>
              </a:lnSpc>
              <a:buSzTx/>
              <a:buFontTx/>
              <a:buNone/>
              <a:defRPr sz="1500" b="1">
                <a:solidFill>
                  <a:srgbClr val="FFFFFF"/>
                </a:solidFill>
                <a:latin typeface="Meta Pro"/>
                <a:ea typeface="Meta Pro"/>
                <a:cs typeface="Meta Pro"/>
                <a:sym typeface="Meta Pro"/>
              </a:defRPr>
            </a:lvl4pPr>
            <a:lvl5pPr marL="0" indent="1371600" defTabSz="685800">
              <a:lnSpc>
                <a:spcPct val="90000"/>
              </a:lnSpc>
              <a:buSzTx/>
              <a:buFontTx/>
              <a:buNone/>
              <a:defRPr sz="1500" b="1">
                <a:solidFill>
                  <a:srgbClr val="FFFFFF"/>
                </a:solidFill>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132"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TECH FORESIGHT 2040</a:t>
            </a:r>
          </a:p>
        </p:txBody>
      </p:sp>
      <p:pic>
        <p:nvPicPr>
          <p:cNvPr id="133" name="Picture 10" descr="Picture 10"/>
          <p:cNvPicPr>
            <a:picLocks noChangeAspect="1"/>
          </p:cNvPicPr>
          <p:nvPr/>
        </p:nvPicPr>
        <p:blipFill>
          <a:blip r:embed="rId2"/>
          <a:stretch>
            <a:fillRect/>
          </a:stretch>
        </p:blipFill>
        <p:spPr>
          <a:xfrm>
            <a:off x="171035" y="4807953"/>
            <a:ext cx="971966" cy="281385"/>
          </a:xfrm>
          <a:prstGeom prst="rect">
            <a:avLst/>
          </a:prstGeom>
          <a:ln w="12700">
            <a:miter lim="400000"/>
          </a:ln>
        </p:spPr>
      </p:pic>
      <p:sp>
        <p:nvSpPr>
          <p:cNvPr id="134"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solidFill>
                  <a:srgbClr val="FFFFFF"/>
                </a:solidFill>
                <a:latin typeface="Meta Pro Light"/>
                <a:ea typeface="Meta Pro Light"/>
                <a:cs typeface="Meta Pro Light"/>
                <a:sym typeface="Meta Pro Light"/>
              </a:defRPr>
            </a:pPr>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42" name="Picture Placeholder 2"/>
          <p:cNvSpPr>
            <a:spLocks noGrp="1"/>
          </p:cNvSpPr>
          <p:nvPr>
            <p:ph type="pic" idx="21"/>
          </p:nvPr>
        </p:nvSpPr>
        <p:spPr>
          <a:xfrm>
            <a:off x="1" y="1"/>
            <a:ext cx="9144000" cy="5143499"/>
          </a:xfrm>
          <a:prstGeom prst="rect">
            <a:avLst/>
          </a:prstGeom>
        </p:spPr>
        <p:txBody>
          <a:bodyPr lIns="91439" tIns="45719" rIns="91439" bIns="45719"/>
          <a:lstStyle/>
          <a:p>
            <a:endParaRPr/>
          </a:p>
        </p:txBody>
      </p:sp>
      <p:sp>
        <p:nvSpPr>
          <p:cNvPr id="143"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TECH FORESIGHT 2040</a:t>
            </a:r>
          </a:p>
        </p:txBody>
      </p:sp>
      <p:pic>
        <p:nvPicPr>
          <p:cNvPr id="144" name="Picture 10" descr="Picture 10"/>
          <p:cNvPicPr>
            <a:picLocks noChangeAspect="1"/>
          </p:cNvPicPr>
          <p:nvPr/>
        </p:nvPicPr>
        <p:blipFill>
          <a:blip r:embed="rId2"/>
          <a:stretch>
            <a:fillRect/>
          </a:stretch>
        </p:blipFill>
        <p:spPr>
          <a:xfrm>
            <a:off x="171035" y="4807953"/>
            <a:ext cx="971966" cy="281385"/>
          </a:xfrm>
          <a:prstGeom prst="rect">
            <a:avLst/>
          </a:prstGeom>
          <a:ln w="12700">
            <a:miter lim="400000"/>
          </a:ln>
        </p:spPr>
      </p:pic>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pic>
        <p:nvPicPr>
          <p:cNvPr id="152" name="Picture 7" descr="Picture 7"/>
          <p:cNvPicPr>
            <a:picLocks noChangeAspect="1"/>
          </p:cNvPicPr>
          <p:nvPr/>
        </p:nvPicPr>
        <p:blipFill>
          <a:blip r:embed="rId2"/>
          <a:stretch>
            <a:fillRect/>
          </a:stretch>
        </p:blipFill>
        <p:spPr>
          <a:xfrm>
            <a:off x="0" y="0"/>
            <a:ext cx="9144000" cy="5143500"/>
          </a:xfrm>
          <a:prstGeom prst="rect">
            <a:avLst/>
          </a:prstGeom>
          <a:ln w="12700">
            <a:miter lim="400000"/>
          </a:ln>
        </p:spPr>
      </p:pic>
      <p:pic>
        <p:nvPicPr>
          <p:cNvPr id="153" name="Picture 8" descr="Picture 8"/>
          <p:cNvPicPr>
            <a:picLocks noChangeAspect="1"/>
          </p:cNvPicPr>
          <p:nvPr/>
        </p:nvPicPr>
        <p:blipFill>
          <a:blip r:embed="rId3"/>
          <a:stretch>
            <a:fillRect/>
          </a:stretch>
        </p:blipFill>
        <p:spPr>
          <a:xfrm>
            <a:off x="0" y="0"/>
            <a:ext cx="3830021" cy="5143500"/>
          </a:xfrm>
          <a:prstGeom prst="rect">
            <a:avLst/>
          </a:prstGeom>
          <a:ln w="12700">
            <a:miter lim="400000"/>
          </a:ln>
        </p:spPr>
      </p:pic>
      <p:sp>
        <p:nvSpPr>
          <p:cNvPr id="154" name="Rectangle 9"/>
          <p:cNvSpPr/>
          <p:nvPr/>
        </p:nvSpPr>
        <p:spPr>
          <a:xfrm>
            <a:off x="737482" y="1365637"/>
            <a:ext cx="7669036" cy="3154680"/>
          </a:xfrm>
          <a:prstGeom prst="rect">
            <a:avLst/>
          </a:prstGeom>
          <a:solidFill>
            <a:srgbClr val="D40032">
              <a:alpha val="50195"/>
            </a:srgbClr>
          </a:solidFill>
          <a:ln w="12700">
            <a:miter lim="400000"/>
          </a:ln>
        </p:spPr>
        <p:txBody>
          <a:bodyPr lIns="45718" tIns="45718" rIns="45718" bIns="45718" anchor="ctr"/>
          <a:lstStyle/>
          <a:p>
            <a:pPr algn="ctr">
              <a:defRPr sz="1800">
                <a:solidFill>
                  <a:srgbClr val="FFFFFF"/>
                </a:solidFill>
                <a:latin typeface="+mj-lt"/>
                <a:ea typeface="+mj-ea"/>
                <a:cs typeface="+mj-cs"/>
                <a:sym typeface="Calibri"/>
              </a:defRPr>
            </a:pPr>
            <a:endParaRPr/>
          </a:p>
        </p:txBody>
      </p:sp>
      <p:sp>
        <p:nvSpPr>
          <p:cNvPr id="155" name="Title Text"/>
          <p:cNvSpPr txBox="1">
            <a:spLocks noGrp="1"/>
          </p:cNvSpPr>
          <p:nvPr>
            <p:ph type="title"/>
          </p:nvPr>
        </p:nvSpPr>
        <p:spPr>
          <a:xfrm>
            <a:off x="1143000" y="1676400"/>
            <a:ext cx="6858000" cy="1790700"/>
          </a:xfrm>
          <a:prstGeom prst="rect">
            <a:avLst/>
          </a:prstGeom>
        </p:spPr>
        <p:txBody>
          <a:bodyPr lIns="45719" tIns="45719" rIns="45719" bIns="45719">
            <a:normAutofit/>
          </a:bodyPr>
          <a:lstStyle>
            <a:lvl1pPr defTabSz="685800">
              <a:lnSpc>
                <a:spcPct val="75000"/>
              </a:lnSpc>
              <a:defRPr sz="4500" b="1" spc="-113">
                <a:solidFill>
                  <a:srgbClr val="FFFFFF"/>
                </a:solidFill>
                <a:latin typeface="Meta Pro"/>
                <a:ea typeface="Meta Pro"/>
                <a:cs typeface="Meta Pro"/>
                <a:sym typeface="Meta Pro"/>
              </a:defRPr>
            </a:lvl1pPr>
          </a:lstStyle>
          <a:p>
            <a:r>
              <a:t>Title Text</a:t>
            </a:r>
          </a:p>
        </p:txBody>
      </p:sp>
      <p:sp>
        <p:nvSpPr>
          <p:cNvPr id="156" name="Body Level One…"/>
          <p:cNvSpPr txBox="1">
            <a:spLocks noGrp="1"/>
          </p:cNvSpPr>
          <p:nvPr>
            <p:ph type="body" sz="quarter" idx="1"/>
          </p:nvPr>
        </p:nvSpPr>
        <p:spPr>
          <a:xfrm>
            <a:off x="1143000" y="3451257"/>
            <a:ext cx="6858000" cy="1241823"/>
          </a:xfrm>
          <a:prstGeom prst="rect">
            <a:avLst/>
          </a:prstGeom>
        </p:spPr>
        <p:txBody>
          <a:bodyPr lIns="45719" tIns="45719" rIns="45719" bIns="45719">
            <a:normAutofit/>
          </a:bodyPr>
          <a:lstStyle>
            <a:lvl1pPr marL="0" indent="0" algn="ctr" defTabSz="685800">
              <a:lnSpc>
                <a:spcPct val="90000"/>
              </a:lnSpc>
              <a:buSzTx/>
              <a:buFontTx/>
              <a:buNone/>
              <a:defRPr sz="3300" b="1">
                <a:solidFill>
                  <a:srgbClr val="FFFFFF"/>
                </a:solidFill>
                <a:latin typeface="Meta Pro"/>
                <a:ea typeface="Meta Pro"/>
                <a:cs typeface="Meta Pro"/>
                <a:sym typeface="Meta Pro"/>
              </a:defRPr>
            </a:lvl1pPr>
            <a:lvl2pPr marL="0" indent="342900" algn="ctr" defTabSz="685800">
              <a:lnSpc>
                <a:spcPct val="90000"/>
              </a:lnSpc>
              <a:buSzTx/>
              <a:buFontTx/>
              <a:buNone/>
              <a:defRPr sz="3300" b="1">
                <a:solidFill>
                  <a:srgbClr val="FFFFFF"/>
                </a:solidFill>
                <a:latin typeface="Meta Pro"/>
                <a:ea typeface="Meta Pro"/>
                <a:cs typeface="Meta Pro"/>
                <a:sym typeface="Meta Pro"/>
              </a:defRPr>
            </a:lvl2pPr>
            <a:lvl3pPr marL="0" indent="685800" algn="ctr" defTabSz="685800">
              <a:lnSpc>
                <a:spcPct val="90000"/>
              </a:lnSpc>
              <a:buSzTx/>
              <a:buFontTx/>
              <a:buNone/>
              <a:defRPr sz="3300" b="1">
                <a:solidFill>
                  <a:srgbClr val="FFFFFF"/>
                </a:solidFill>
                <a:latin typeface="Meta Pro"/>
                <a:ea typeface="Meta Pro"/>
                <a:cs typeface="Meta Pro"/>
                <a:sym typeface="Meta Pro"/>
              </a:defRPr>
            </a:lvl3pPr>
            <a:lvl4pPr marL="0" indent="1028700" algn="ctr" defTabSz="685800">
              <a:lnSpc>
                <a:spcPct val="90000"/>
              </a:lnSpc>
              <a:buSzTx/>
              <a:buFontTx/>
              <a:buNone/>
              <a:defRPr sz="3300" b="1">
                <a:solidFill>
                  <a:srgbClr val="FFFFFF"/>
                </a:solidFill>
                <a:latin typeface="Meta Pro"/>
                <a:ea typeface="Meta Pro"/>
                <a:cs typeface="Meta Pro"/>
                <a:sym typeface="Meta Pro"/>
              </a:defRPr>
            </a:lvl4pPr>
            <a:lvl5pPr marL="0" indent="1371600" algn="ctr" defTabSz="685800">
              <a:lnSpc>
                <a:spcPct val="90000"/>
              </a:lnSpc>
              <a:buSzTx/>
              <a:buFontTx/>
              <a:buNone/>
              <a:defRPr sz="3300" b="1">
                <a:solidFill>
                  <a:srgbClr val="FFFFFF"/>
                </a:solidFill>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157" name="Right Triangle 15"/>
          <p:cNvSpPr/>
          <p:nvPr/>
        </p:nvSpPr>
        <p:spPr>
          <a:xfrm rot="3867396">
            <a:off x="-143587" y="-659937"/>
            <a:ext cx="2121600" cy="24767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gradFill>
            <a:gsLst>
              <a:gs pos="52000">
                <a:srgbClr val="FFF0F4">
                  <a:alpha val="0"/>
                </a:srgbClr>
              </a:gs>
              <a:gs pos="100000">
                <a:srgbClr val="000000">
                  <a:alpha val="20000"/>
                </a:srgbClr>
              </a:gs>
            </a:gsLst>
            <a:lin ang="7799999"/>
          </a:gradFill>
          <a:ln w="12700">
            <a:solidFill>
              <a:srgbClr val="9B0024"/>
            </a:solidFill>
            <a:miter/>
          </a:ln>
        </p:spPr>
        <p:txBody>
          <a:bodyPr lIns="45718" tIns="45718" rIns="45718" bIns="45718" anchor="ctr"/>
          <a:lstStyle/>
          <a:p>
            <a:pPr algn="ctr">
              <a:defRPr sz="1800">
                <a:solidFill>
                  <a:srgbClr val="FFFFFF"/>
                </a:solidFill>
                <a:latin typeface="+mj-lt"/>
                <a:ea typeface="+mj-ea"/>
                <a:cs typeface="+mj-cs"/>
                <a:sym typeface="Calibri"/>
              </a:defRPr>
            </a:pPr>
            <a:endParaRPr/>
          </a:p>
        </p:txBody>
      </p:sp>
      <p:pic>
        <p:nvPicPr>
          <p:cNvPr id="158" name="Picture 14" descr="Picture 14"/>
          <p:cNvPicPr>
            <a:picLocks noChangeAspect="1"/>
          </p:cNvPicPr>
          <p:nvPr/>
        </p:nvPicPr>
        <p:blipFill>
          <a:blip r:embed="rId4"/>
          <a:stretch>
            <a:fillRect/>
          </a:stretch>
        </p:blipFill>
        <p:spPr>
          <a:xfrm>
            <a:off x="171035" y="199812"/>
            <a:ext cx="1731316" cy="501216"/>
          </a:xfrm>
          <a:prstGeom prst="rect">
            <a:avLst/>
          </a:prstGeom>
          <a:ln w="12700">
            <a:miter lim="400000"/>
          </a:ln>
        </p:spPr>
      </p:pic>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pic>
        <p:nvPicPr>
          <p:cNvPr id="166" name="Picture 11" descr="Picture 11"/>
          <p:cNvPicPr>
            <a:picLocks noChangeAspect="1"/>
          </p:cNvPicPr>
          <p:nvPr/>
        </p:nvPicPr>
        <p:blipFill>
          <a:blip r:embed="rId2"/>
          <a:stretch>
            <a:fillRect/>
          </a:stretch>
        </p:blipFill>
        <p:spPr>
          <a:xfrm>
            <a:off x="0" y="0"/>
            <a:ext cx="9144000" cy="5143500"/>
          </a:xfrm>
          <a:prstGeom prst="rect">
            <a:avLst/>
          </a:prstGeom>
          <a:ln w="12700">
            <a:miter lim="400000"/>
          </a:ln>
        </p:spPr>
      </p:pic>
      <p:pic>
        <p:nvPicPr>
          <p:cNvPr id="167" name="Picture 12" descr="Picture 12"/>
          <p:cNvPicPr>
            <a:picLocks noChangeAspect="1"/>
          </p:cNvPicPr>
          <p:nvPr/>
        </p:nvPicPr>
        <p:blipFill>
          <a:blip r:embed="rId3"/>
          <a:stretch>
            <a:fillRect/>
          </a:stretch>
        </p:blipFill>
        <p:spPr>
          <a:xfrm>
            <a:off x="0" y="0"/>
            <a:ext cx="3830021" cy="5143500"/>
          </a:xfrm>
          <a:prstGeom prst="rect">
            <a:avLst/>
          </a:prstGeom>
          <a:ln w="12700">
            <a:miter lim="400000"/>
          </a:ln>
        </p:spPr>
      </p:pic>
      <p:sp>
        <p:nvSpPr>
          <p:cNvPr id="168" name="Title Text"/>
          <p:cNvSpPr txBox="1">
            <a:spLocks noGrp="1"/>
          </p:cNvSpPr>
          <p:nvPr>
            <p:ph type="title"/>
          </p:nvPr>
        </p:nvSpPr>
        <p:spPr>
          <a:xfrm>
            <a:off x="171037" y="285442"/>
            <a:ext cx="4501704" cy="1126842"/>
          </a:xfrm>
          <a:prstGeom prst="rect">
            <a:avLst/>
          </a:prstGeom>
        </p:spPr>
        <p:txBody>
          <a:bodyPr lIns="45719" tIns="45719" rIns="45719" bIns="45719" anchor="t">
            <a:normAutofit/>
          </a:bodyPr>
          <a:lstStyle>
            <a:lvl1pPr algn="l" defTabSz="685800">
              <a:lnSpc>
                <a:spcPct val="75000"/>
              </a:lnSpc>
              <a:defRPr sz="3600" b="1" spc="-113">
                <a:latin typeface="Meta Pro"/>
                <a:ea typeface="Meta Pro"/>
                <a:cs typeface="Meta Pro"/>
                <a:sym typeface="Meta Pro"/>
              </a:defRPr>
            </a:lvl1pPr>
          </a:lstStyle>
          <a:p>
            <a:r>
              <a:t>Title Text</a:t>
            </a:r>
          </a:p>
        </p:txBody>
      </p:sp>
      <p:sp>
        <p:nvSpPr>
          <p:cNvPr id="169" name="Body Level One…"/>
          <p:cNvSpPr txBox="1">
            <a:spLocks noGrp="1"/>
          </p:cNvSpPr>
          <p:nvPr>
            <p:ph type="body" sz="quarter" idx="1"/>
          </p:nvPr>
        </p:nvSpPr>
        <p:spPr>
          <a:xfrm>
            <a:off x="171035" y="1415158"/>
            <a:ext cx="4442204" cy="1241823"/>
          </a:xfrm>
          <a:prstGeom prst="rect">
            <a:avLst/>
          </a:prstGeom>
        </p:spPr>
        <p:txBody>
          <a:bodyPr lIns="45719" tIns="45719" rIns="45719" bIns="45719">
            <a:normAutofit/>
          </a:bodyPr>
          <a:lstStyle>
            <a:lvl1pPr marL="0" indent="0" defTabSz="685800">
              <a:lnSpc>
                <a:spcPct val="90000"/>
              </a:lnSpc>
              <a:buSzTx/>
              <a:buFontTx/>
              <a:buNone/>
              <a:defRPr sz="2100" b="1">
                <a:solidFill>
                  <a:srgbClr val="FFFFFF"/>
                </a:solidFill>
                <a:latin typeface="Meta Pro"/>
                <a:ea typeface="Meta Pro"/>
                <a:cs typeface="Meta Pro"/>
                <a:sym typeface="Meta Pro"/>
              </a:defRPr>
            </a:lvl1pPr>
            <a:lvl2pPr marL="0" indent="342900" defTabSz="685800">
              <a:lnSpc>
                <a:spcPct val="90000"/>
              </a:lnSpc>
              <a:buSzTx/>
              <a:buFontTx/>
              <a:buNone/>
              <a:defRPr sz="2100" b="1">
                <a:solidFill>
                  <a:srgbClr val="FFFFFF"/>
                </a:solidFill>
                <a:latin typeface="Meta Pro"/>
                <a:ea typeface="Meta Pro"/>
                <a:cs typeface="Meta Pro"/>
                <a:sym typeface="Meta Pro"/>
              </a:defRPr>
            </a:lvl2pPr>
            <a:lvl3pPr marL="0" indent="685800" defTabSz="685800">
              <a:lnSpc>
                <a:spcPct val="90000"/>
              </a:lnSpc>
              <a:buSzTx/>
              <a:buFontTx/>
              <a:buNone/>
              <a:defRPr sz="2100" b="1">
                <a:solidFill>
                  <a:srgbClr val="FFFFFF"/>
                </a:solidFill>
                <a:latin typeface="Meta Pro"/>
                <a:ea typeface="Meta Pro"/>
                <a:cs typeface="Meta Pro"/>
                <a:sym typeface="Meta Pro"/>
              </a:defRPr>
            </a:lvl3pPr>
            <a:lvl4pPr marL="0" indent="1028700" defTabSz="685800">
              <a:lnSpc>
                <a:spcPct val="90000"/>
              </a:lnSpc>
              <a:buSzTx/>
              <a:buFontTx/>
              <a:buNone/>
              <a:defRPr sz="2100" b="1">
                <a:solidFill>
                  <a:srgbClr val="FFFFFF"/>
                </a:solidFill>
                <a:latin typeface="Meta Pro"/>
                <a:ea typeface="Meta Pro"/>
                <a:cs typeface="Meta Pro"/>
                <a:sym typeface="Meta Pro"/>
              </a:defRPr>
            </a:lvl4pPr>
            <a:lvl5pPr marL="0" indent="1371600" defTabSz="685800">
              <a:lnSpc>
                <a:spcPct val="90000"/>
              </a:lnSpc>
              <a:buSzTx/>
              <a:buFontTx/>
              <a:buNone/>
              <a:defRPr sz="2100" b="1">
                <a:solidFill>
                  <a:srgbClr val="FFFFFF"/>
                </a:solidFill>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pic>
        <p:nvPicPr>
          <p:cNvPr id="170" name="Picture 15" descr="Picture 15"/>
          <p:cNvPicPr>
            <a:picLocks noChangeAspect="1"/>
          </p:cNvPicPr>
          <p:nvPr/>
        </p:nvPicPr>
        <p:blipFill>
          <a:blip r:embed="rId4"/>
          <a:stretch>
            <a:fillRect/>
          </a:stretch>
        </p:blipFill>
        <p:spPr>
          <a:xfrm>
            <a:off x="171035" y="4807953"/>
            <a:ext cx="971966" cy="281385"/>
          </a:xfrm>
          <a:prstGeom prst="rect">
            <a:avLst/>
          </a:prstGeom>
          <a:ln w="12700">
            <a:miter lim="400000"/>
          </a:ln>
        </p:spPr>
      </p:pic>
      <p:sp>
        <p:nvSpPr>
          <p:cNvPr id="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78" name="Picture 6" descr="Picture 6"/>
          <p:cNvPicPr>
            <a:picLocks noChangeAspect="1"/>
          </p:cNvPicPr>
          <p:nvPr/>
        </p:nvPicPr>
        <p:blipFill>
          <a:blip r:embed="rId2"/>
          <a:srcRect l="83361"/>
          <a:stretch>
            <a:fillRect/>
          </a:stretch>
        </p:blipFill>
        <p:spPr>
          <a:xfrm>
            <a:off x="-1" y="0"/>
            <a:ext cx="637250" cy="5143500"/>
          </a:xfrm>
          <a:prstGeom prst="rect">
            <a:avLst/>
          </a:prstGeom>
          <a:ln w="12700">
            <a:miter lim="400000"/>
          </a:ln>
        </p:spPr>
      </p:pic>
      <p:sp>
        <p:nvSpPr>
          <p:cNvPr id="179"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FFFFFF"/>
                </a:solidFill>
                <a:latin typeface="Meta Pro"/>
                <a:ea typeface="Meta Pro"/>
                <a:cs typeface="Meta Pro"/>
                <a:sym typeface="Meta Pro"/>
              </a:defRPr>
            </a:lvl1pPr>
          </a:lstStyle>
          <a:p>
            <a:r>
              <a:t>Title Text</a:t>
            </a:r>
          </a:p>
        </p:txBody>
      </p:sp>
      <p:sp>
        <p:nvSpPr>
          <p:cNvPr id="180"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pic>
        <p:nvPicPr>
          <p:cNvPr id="181" name="Picture 8" descr="Picture 8"/>
          <p:cNvPicPr>
            <a:picLocks noChangeAspect="1"/>
          </p:cNvPicPr>
          <p:nvPr/>
        </p:nvPicPr>
        <p:blipFill>
          <a:blip r:embed="rId3"/>
          <a:stretch>
            <a:fillRect/>
          </a:stretch>
        </p:blipFill>
        <p:spPr>
          <a:xfrm>
            <a:off x="171035" y="4807953"/>
            <a:ext cx="971966" cy="281385"/>
          </a:xfrm>
          <a:prstGeom prst="rect">
            <a:avLst/>
          </a:prstGeom>
          <a:ln w="12700">
            <a:miter lim="400000"/>
          </a:ln>
        </p:spPr>
      </p:pic>
      <p:sp>
        <p:nvSpPr>
          <p:cNvPr id="182"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solidFill>
                  <a:srgbClr val="FFFFFF"/>
                </a:solidFill>
                <a:latin typeface="Meta Pro Light"/>
                <a:ea typeface="Meta Pro Light"/>
                <a:cs typeface="Meta Pro Light"/>
                <a:sym typeface="Meta Pro Light"/>
              </a:defRPr>
            </a:pPr>
            <a:endParaRPr/>
          </a:p>
        </p:txBody>
      </p:sp>
      <p:sp>
        <p:nvSpPr>
          <p:cNvPr id="183"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META MOTIVATIONS</a:t>
            </a:r>
          </a:p>
        </p:txBody>
      </p:sp>
      <p:sp>
        <p:nvSpPr>
          <p:cNvPr id="1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pic>
        <p:nvPicPr>
          <p:cNvPr id="191" name="Picture 7" descr="Picture 7"/>
          <p:cNvPicPr>
            <a:picLocks noChangeAspect="1"/>
          </p:cNvPicPr>
          <p:nvPr/>
        </p:nvPicPr>
        <p:blipFill>
          <a:blip r:embed="rId2"/>
          <a:srcRect l="83361"/>
          <a:stretch>
            <a:fillRect/>
          </a:stretch>
        </p:blipFill>
        <p:spPr>
          <a:xfrm>
            <a:off x="-1" y="0"/>
            <a:ext cx="637250" cy="5143500"/>
          </a:xfrm>
          <a:prstGeom prst="rect">
            <a:avLst/>
          </a:prstGeom>
          <a:ln w="12700">
            <a:miter lim="400000"/>
          </a:ln>
        </p:spPr>
      </p:pic>
      <p:sp>
        <p:nvSpPr>
          <p:cNvPr id="192"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FFFFFF"/>
                </a:solidFill>
                <a:latin typeface="Meta Pro"/>
                <a:ea typeface="Meta Pro"/>
                <a:cs typeface="Meta Pro"/>
                <a:sym typeface="Meta Pro"/>
              </a:defRPr>
            </a:lvl1pPr>
          </a:lstStyle>
          <a:p>
            <a:r>
              <a:t>Title Text</a:t>
            </a:r>
          </a:p>
        </p:txBody>
      </p:sp>
      <p:sp>
        <p:nvSpPr>
          <p:cNvPr id="193"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194"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solidFill>
                  <a:srgbClr val="FFFFFF"/>
                </a:solidFill>
                <a:latin typeface="Meta Pro Light"/>
                <a:ea typeface="Meta Pro Light"/>
                <a:cs typeface="Meta Pro Light"/>
                <a:sym typeface="Meta Pro Light"/>
              </a:defRPr>
            </a:pPr>
            <a:endParaRPr/>
          </a:p>
        </p:txBody>
      </p:sp>
      <p:sp>
        <p:nvSpPr>
          <p:cNvPr id="195"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META MOTIVATIONS</a:t>
            </a:r>
          </a:p>
        </p:txBody>
      </p:sp>
      <p:sp>
        <p:nvSpPr>
          <p:cNvPr id="1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2_Blank">
    <p:spTree>
      <p:nvGrpSpPr>
        <p:cNvPr id="1" name=""/>
        <p:cNvGrpSpPr/>
        <p:nvPr/>
      </p:nvGrpSpPr>
      <p:grpSpPr>
        <a:xfrm>
          <a:off x="0" y="0"/>
          <a:ext cx="0" cy="0"/>
          <a:chOff x="0" y="0"/>
          <a:chExt cx="0" cy="0"/>
        </a:xfrm>
      </p:grpSpPr>
      <p:pic>
        <p:nvPicPr>
          <p:cNvPr id="203" name="Picture 8" descr="Picture 8"/>
          <p:cNvPicPr>
            <a:picLocks noChangeAspect="1"/>
          </p:cNvPicPr>
          <p:nvPr/>
        </p:nvPicPr>
        <p:blipFill>
          <a:blip r:embed="rId2"/>
          <a:srcRect l="83361"/>
          <a:stretch>
            <a:fillRect/>
          </a:stretch>
        </p:blipFill>
        <p:spPr>
          <a:xfrm>
            <a:off x="-1" y="0"/>
            <a:ext cx="637250" cy="5143500"/>
          </a:xfrm>
          <a:prstGeom prst="rect">
            <a:avLst/>
          </a:prstGeom>
          <a:ln w="12700">
            <a:miter lim="400000"/>
          </a:ln>
        </p:spPr>
      </p:pic>
      <p:sp>
        <p:nvSpPr>
          <p:cNvPr id="204"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D50032"/>
                </a:solidFill>
                <a:latin typeface="Meta Pro"/>
                <a:ea typeface="Meta Pro"/>
                <a:cs typeface="Meta Pro"/>
                <a:sym typeface="Meta Pro"/>
              </a:defRPr>
            </a:lvl1pPr>
          </a:lstStyle>
          <a:p>
            <a:r>
              <a:t>Title Text</a:t>
            </a:r>
          </a:p>
        </p:txBody>
      </p:sp>
      <p:sp>
        <p:nvSpPr>
          <p:cNvPr id="205"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206"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latin typeface="Meta Pro Light"/>
                <a:ea typeface="Meta Pro Light"/>
                <a:cs typeface="Meta Pro Light"/>
                <a:sym typeface="Meta Pro Light"/>
              </a:defRPr>
            </a:pPr>
            <a:endParaRPr/>
          </a:p>
        </p:txBody>
      </p:sp>
      <p:pic>
        <p:nvPicPr>
          <p:cNvPr id="207" name="Picture 9" descr="Picture 9"/>
          <p:cNvPicPr>
            <a:picLocks noChangeAspect="1"/>
          </p:cNvPicPr>
          <p:nvPr/>
        </p:nvPicPr>
        <p:blipFill>
          <a:blip r:embed="rId3"/>
          <a:stretch>
            <a:fillRect/>
          </a:stretch>
        </p:blipFill>
        <p:spPr>
          <a:xfrm>
            <a:off x="171035" y="4807953"/>
            <a:ext cx="971966" cy="281385"/>
          </a:xfrm>
          <a:prstGeom prst="rect">
            <a:avLst/>
          </a:prstGeom>
          <a:ln w="12700">
            <a:miter lim="400000"/>
          </a:ln>
        </p:spPr>
      </p:pic>
      <p:sp>
        <p:nvSpPr>
          <p:cNvPr id="208"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D50032"/>
                </a:solidFill>
                <a:latin typeface="Meta Pro Light"/>
                <a:ea typeface="Meta Pro Light"/>
                <a:cs typeface="Meta Pro Light"/>
                <a:sym typeface="Meta Pro Light"/>
              </a:defRPr>
            </a:pPr>
            <a:r>
              <a:t>/ </a:t>
            </a:r>
            <a:r>
              <a:rPr b="1">
                <a:latin typeface="Meta Pro"/>
                <a:ea typeface="Meta Pro"/>
                <a:cs typeface="Meta Pro"/>
                <a:sym typeface="Meta Pro"/>
              </a:rPr>
              <a:t>META MOTIVATIONS</a:t>
            </a: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3_Blank">
    <p:spTree>
      <p:nvGrpSpPr>
        <p:cNvPr id="1" name=""/>
        <p:cNvGrpSpPr/>
        <p:nvPr/>
      </p:nvGrpSpPr>
      <p:grpSpPr>
        <a:xfrm>
          <a:off x="0" y="0"/>
          <a:ext cx="0" cy="0"/>
          <a:chOff x="0" y="0"/>
          <a:chExt cx="0" cy="0"/>
        </a:xfrm>
      </p:grpSpPr>
      <p:pic>
        <p:nvPicPr>
          <p:cNvPr id="216" name="Picture 8" descr="Picture 8"/>
          <p:cNvPicPr>
            <a:picLocks noChangeAspect="1"/>
          </p:cNvPicPr>
          <p:nvPr/>
        </p:nvPicPr>
        <p:blipFill>
          <a:blip r:embed="rId2"/>
          <a:srcRect l="83361"/>
          <a:stretch>
            <a:fillRect/>
          </a:stretch>
        </p:blipFill>
        <p:spPr>
          <a:xfrm>
            <a:off x="-1" y="0"/>
            <a:ext cx="637250" cy="5143500"/>
          </a:xfrm>
          <a:prstGeom prst="rect">
            <a:avLst/>
          </a:prstGeom>
          <a:ln w="12700">
            <a:miter lim="400000"/>
          </a:ln>
        </p:spPr>
      </p:pic>
      <p:sp>
        <p:nvSpPr>
          <p:cNvPr id="217"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D50032"/>
                </a:solidFill>
                <a:latin typeface="Meta Pro"/>
                <a:ea typeface="Meta Pro"/>
                <a:cs typeface="Meta Pro"/>
                <a:sym typeface="Meta Pro"/>
              </a:defRPr>
            </a:lvl1pPr>
          </a:lstStyle>
          <a:p>
            <a:r>
              <a:t>Title Text</a:t>
            </a:r>
          </a:p>
        </p:txBody>
      </p:sp>
      <p:sp>
        <p:nvSpPr>
          <p:cNvPr id="218"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219"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latin typeface="Meta Pro Light"/>
                <a:ea typeface="Meta Pro Light"/>
                <a:cs typeface="Meta Pro Light"/>
                <a:sym typeface="Meta Pro Light"/>
              </a:defRPr>
            </a:pPr>
            <a:endParaRPr/>
          </a:p>
        </p:txBody>
      </p:sp>
      <p:sp>
        <p:nvSpPr>
          <p:cNvPr id="220"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D50032"/>
                </a:solidFill>
                <a:latin typeface="Meta Pro Light"/>
                <a:ea typeface="Meta Pro Light"/>
                <a:cs typeface="Meta Pro Light"/>
                <a:sym typeface="Meta Pro Light"/>
              </a:defRPr>
            </a:pPr>
            <a:r>
              <a:t>/ </a:t>
            </a:r>
            <a:r>
              <a:rPr b="1">
                <a:latin typeface="Meta Pro"/>
                <a:ea typeface="Meta Pro"/>
                <a:cs typeface="Meta Pro"/>
                <a:sym typeface="Meta Pro"/>
              </a:rPr>
              <a:t>META MOTIVATIONS</a:t>
            </a:r>
          </a:p>
        </p:txBody>
      </p:sp>
      <p:sp>
        <p:nvSpPr>
          <p:cNvPr id="2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645292" y="133944"/>
            <a:ext cx="5853416" cy="1138538"/>
          </a:xfrm>
          <a:prstGeom prst="rect">
            <a:avLst/>
          </a:prstGeom>
        </p:spPr>
        <p:txBody>
          <a:bodyPr lIns="26787" tIns="26787" rIns="26787" bIns="26787">
            <a:normAutofit/>
          </a:bodyPr>
          <a:lstStyle>
            <a:lvl1pPr defTabSz="308074">
              <a:defRPr sz="4200">
                <a:latin typeface="Helvetica Neue Medium"/>
                <a:ea typeface="Helvetica Neue Medium"/>
                <a:cs typeface="Helvetica Neue Medium"/>
                <a:sym typeface="Helvetica Neue Medium"/>
              </a:defRPr>
            </a:lvl1pPr>
          </a:lstStyle>
          <a:p>
            <a:r>
              <a:t>Title Text</a:t>
            </a:r>
          </a:p>
        </p:txBody>
      </p:sp>
      <p:sp>
        <p:nvSpPr>
          <p:cNvPr id="19" name="Body Level One…"/>
          <p:cNvSpPr txBox="1">
            <a:spLocks noGrp="1"/>
          </p:cNvSpPr>
          <p:nvPr>
            <p:ph type="body" idx="1"/>
          </p:nvPr>
        </p:nvSpPr>
        <p:spPr>
          <a:xfrm>
            <a:off x="1645292" y="1366241"/>
            <a:ext cx="5853416" cy="3315149"/>
          </a:xfrm>
          <a:prstGeom prst="rect">
            <a:avLst/>
          </a:prstGeom>
        </p:spPr>
        <p:txBody>
          <a:bodyPr lIns="26787" tIns="26787" rIns="26787" bIns="26787" anchor="ctr">
            <a:normAutofit/>
          </a:bodyPr>
          <a:lstStyle>
            <a:lvl1pPr marL="222250" indent="-222250" defTabSz="308074">
              <a:spcBef>
                <a:spcPts val="2200"/>
              </a:spcBef>
              <a:buSzPct val="145000"/>
              <a:buFontTx/>
              <a:buChar char="•"/>
              <a:defRPr sz="1600">
                <a:latin typeface="Helvetica Neue"/>
                <a:ea typeface="Helvetica Neue"/>
                <a:cs typeface="Helvetica Neue"/>
                <a:sym typeface="Helvetica Neue"/>
              </a:defRPr>
            </a:lvl1pPr>
            <a:lvl2pPr marL="666750" indent="-222250" defTabSz="308074">
              <a:spcBef>
                <a:spcPts val="2200"/>
              </a:spcBef>
              <a:buSzPct val="145000"/>
              <a:buFontTx/>
              <a:buChar char="•"/>
              <a:defRPr sz="1600">
                <a:latin typeface="Helvetica Neue"/>
                <a:ea typeface="Helvetica Neue"/>
                <a:cs typeface="Helvetica Neue"/>
                <a:sym typeface="Helvetica Neue"/>
              </a:defRPr>
            </a:lvl2pPr>
            <a:lvl3pPr marL="1111250" indent="-222250" defTabSz="308074">
              <a:spcBef>
                <a:spcPts val="2200"/>
              </a:spcBef>
              <a:buSzPct val="145000"/>
              <a:buFontTx/>
              <a:defRPr sz="1600">
                <a:latin typeface="Helvetica Neue"/>
                <a:ea typeface="Helvetica Neue"/>
                <a:cs typeface="Helvetica Neue"/>
                <a:sym typeface="Helvetica Neue"/>
              </a:defRPr>
            </a:lvl3pPr>
            <a:lvl4pPr marL="1555750" indent="-222250" defTabSz="308074">
              <a:spcBef>
                <a:spcPts val="2200"/>
              </a:spcBef>
              <a:buSzPct val="145000"/>
              <a:buFontTx/>
              <a:buChar char="•"/>
              <a:defRPr sz="1600">
                <a:latin typeface="Helvetica Neue"/>
                <a:ea typeface="Helvetica Neue"/>
                <a:cs typeface="Helvetica Neue"/>
                <a:sym typeface="Helvetica Neue"/>
              </a:defRPr>
            </a:lvl4pPr>
            <a:lvl5pPr marL="2000250" indent="-222250" defTabSz="308074">
              <a:spcBef>
                <a:spcPts val="2200"/>
              </a:spcBef>
              <a:buSzPct val="145000"/>
              <a:buFontTx/>
              <a:buChar char="•"/>
              <a:defRPr sz="1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7784796" y="4943090"/>
            <a:ext cx="179256" cy="177630"/>
          </a:xfrm>
          <a:prstGeom prst="rect">
            <a:avLst/>
          </a:prstGeom>
        </p:spPr>
        <p:txBody>
          <a:bodyPr lIns="26787" tIns="26787" rIns="26787" bIns="26787" anchor="t"/>
          <a:lstStyle>
            <a:lvl1pPr algn="ctr" defTabSz="308074">
              <a:defRPr sz="8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sp>
        <p:nvSpPr>
          <p:cNvPr id="228" name="Picture Placeholder 2"/>
          <p:cNvSpPr>
            <a:spLocks noGrp="1"/>
          </p:cNvSpPr>
          <p:nvPr>
            <p:ph type="pic" idx="21"/>
          </p:nvPr>
        </p:nvSpPr>
        <p:spPr>
          <a:xfrm>
            <a:off x="1" y="1"/>
            <a:ext cx="9144000" cy="5143499"/>
          </a:xfrm>
          <a:prstGeom prst="rect">
            <a:avLst/>
          </a:prstGeom>
        </p:spPr>
        <p:txBody>
          <a:bodyPr lIns="91439" tIns="45719" rIns="91439" bIns="45719"/>
          <a:lstStyle/>
          <a:p>
            <a:endParaRPr/>
          </a:p>
        </p:txBody>
      </p:sp>
      <p:sp>
        <p:nvSpPr>
          <p:cNvPr id="229"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D50032"/>
                </a:solidFill>
                <a:latin typeface="Meta Pro Light"/>
                <a:ea typeface="Meta Pro Light"/>
                <a:cs typeface="Meta Pro Light"/>
                <a:sym typeface="Meta Pro Light"/>
              </a:defRPr>
            </a:pPr>
            <a:r>
              <a:t>/ </a:t>
            </a:r>
            <a:r>
              <a:rPr b="1">
                <a:latin typeface="Meta Pro"/>
                <a:ea typeface="Meta Pro"/>
                <a:cs typeface="Meta Pro"/>
                <a:sym typeface="Meta Pro"/>
              </a:rPr>
              <a:t>META MOTIVATIONS</a:t>
            </a:r>
          </a:p>
        </p:txBody>
      </p:sp>
      <p:pic>
        <p:nvPicPr>
          <p:cNvPr id="230" name="Picture 5" descr="Picture 5"/>
          <p:cNvPicPr>
            <a:picLocks noChangeAspect="1"/>
          </p:cNvPicPr>
          <p:nvPr/>
        </p:nvPicPr>
        <p:blipFill>
          <a:blip r:embed="rId2"/>
          <a:srcRect l="83361"/>
          <a:stretch>
            <a:fillRect/>
          </a:stretch>
        </p:blipFill>
        <p:spPr>
          <a:xfrm>
            <a:off x="-1" y="0"/>
            <a:ext cx="637250" cy="5143500"/>
          </a:xfrm>
          <a:prstGeom prst="rect">
            <a:avLst/>
          </a:prstGeom>
          <a:ln w="12700">
            <a:miter lim="400000"/>
          </a:ln>
        </p:spPr>
      </p:pic>
      <p:sp>
        <p:nvSpPr>
          <p:cNvPr id="2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238" name="Picture Placeholder 2"/>
          <p:cNvSpPr>
            <a:spLocks noGrp="1"/>
          </p:cNvSpPr>
          <p:nvPr>
            <p:ph type="pic" idx="21"/>
          </p:nvPr>
        </p:nvSpPr>
        <p:spPr>
          <a:xfrm>
            <a:off x="1" y="1"/>
            <a:ext cx="9144000" cy="5143499"/>
          </a:xfrm>
          <a:prstGeom prst="rect">
            <a:avLst/>
          </a:prstGeom>
        </p:spPr>
        <p:txBody>
          <a:bodyPr lIns="91439" tIns="45719" rIns="91439" bIns="45719"/>
          <a:lstStyle/>
          <a:p>
            <a:endParaRPr/>
          </a:p>
        </p:txBody>
      </p:sp>
      <p:sp>
        <p:nvSpPr>
          <p:cNvPr id="239"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META MOTIVATIONS</a:t>
            </a:r>
          </a:p>
        </p:txBody>
      </p:sp>
      <p:pic>
        <p:nvPicPr>
          <p:cNvPr id="240" name="Picture 9" descr="Picture 9"/>
          <p:cNvPicPr>
            <a:picLocks noChangeAspect="1"/>
          </p:cNvPicPr>
          <p:nvPr/>
        </p:nvPicPr>
        <p:blipFill>
          <a:blip r:embed="rId2"/>
          <a:srcRect l="83361"/>
          <a:stretch>
            <a:fillRect/>
          </a:stretch>
        </p:blipFill>
        <p:spPr>
          <a:xfrm>
            <a:off x="-1" y="0"/>
            <a:ext cx="637250" cy="5143500"/>
          </a:xfrm>
          <a:prstGeom prst="rect">
            <a:avLst/>
          </a:prstGeom>
          <a:ln w="12700">
            <a:miter lim="400000"/>
          </a:ln>
        </p:spPr>
      </p:pic>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pic>
        <p:nvPicPr>
          <p:cNvPr id="248" name="Picture 7" descr="Picture 7"/>
          <p:cNvPicPr>
            <a:picLocks noChangeAspect="1"/>
          </p:cNvPicPr>
          <p:nvPr/>
        </p:nvPicPr>
        <p:blipFill>
          <a:blip r:embed="rId2"/>
          <a:stretch>
            <a:fillRect/>
          </a:stretch>
        </p:blipFill>
        <p:spPr>
          <a:xfrm>
            <a:off x="0" y="0"/>
            <a:ext cx="9144000" cy="5143500"/>
          </a:xfrm>
          <a:prstGeom prst="rect">
            <a:avLst/>
          </a:prstGeom>
          <a:ln w="12700">
            <a:miter lim="400000"/>
          </a:ln>
        </p:spPr>
      </p:pic>
      <p:sp>
        <p:nvSpPr>
          <p:cNvPr id="249" name="Rectangle 6"/>
          <p:cNvSpPr/>
          <p:nvPr/>
        </p:nvSpPr>
        <p:spPr>
          <a:xfrm>
            <a:off x="737482" y="1365637"/>
            <a:ext cx="7669036" cy="3154680"/>
          </a:xfrm>
          <a:prstGeom prst="rect">
            <a:avLst/>
          </a:prstGeom>
          <a:solidFill>
            <a:srgbClr val="EC7300">
              <a:alpha val="50195"/>
            </a:srgbClr>
          </a:solidFill>
          <a:ln w="12700">
            <a:miter lim="400000"/>
          </a:ln>
        </p:spPr>
        <p:txBody>
          <a:bodyPr lIns="45718" tIns="45718" rIns="45718" bIns="45718" anchor="ctr"/>
          <a:lstStyle/>
          <a:p>
            <a:pPr algn="ctr">
              <a:defRPr sz="1800">
                <a:solidFill>
                  <a:srgbClr val="FFFFFF"/>
                </a:solidFill>
                <a:latin typeface="+mj-lt"/>
                <a:ea typeface="+mj-ea"/>
                <a:cs typeface="+mj-cs"/>
                <a:sym typeface="Calibri"/>
              </a:defRPr>
            </a:pPr>
            <a:endParaRPr/>
          </a:p>
        </p:txBody>
      </p:sp>
      <p:sp>
        <p:nvSpPr>
          <p:cNvPr id="250" name="Title Text"/>
          <p:cNvSpPr txBox="1">
            <a:spLocks noGrp="1"/>
          </p:cNvSpPr>
          <p:nvPr>
            <p:ph type="title"/>
          </p:nvPr>
        </p:nvSpPr>
        <p:spPr>
          <a:xfrm>
            <a:off x="1143000" y="1676400"/>
            <a:ext cx="6858000" cy="1790700"/>
          </a:xfrm>
          <a:prstGeom prst="rect">
            <a:avLst/>
          </a:prstGeom>
        </p:spPr>
        <p:txBody>
          <a:bodyPr lIns="45719" tIns="45719" rIns="45719" bIns="45719">
            <a:normAutofit/>
          </a:bodyPr>
          <a:lstStyle>
            <a:lvl1pPr defTabSz="685800">
              <a:lnSpc>
                <a:spcPct val="75000"/>
              </a:lnSpc>
              <a:defRPr sz="4500" b="1" spc="-113">
                <a:solidFill>
                  <a:srgbClr val="FFFFFF"/>
                </a:solidFill>
                <a:latin typeface="Meta Pro"/>
                <a:ea typeface="Meta Pro"/>
                <a:cs typeface="Meta Pro"/>
                <a:sym typeface="Meta Pro"/>
              </a:defRPr>
            </a:lvl1pPr>
          </a:lstStyle>
          <a:p>
            <a:r>
              <a:t>Title Text</a:t>
            </a:r>
          </a:p>
        </p:txBody>
      </p:sp>
      <p:sp>
        <p:nvSpPr>
          <p:cNvPr id="251" name="Body Level One…"/>
          <p:cNvSpPr txBox="1">
            <a:spLocks noGrp="1"/>
          </p:cNvSpPr>
          <p:nvPr>
            <p:ph type="body" sz="quarter" idx="1"/>
          </p:nvPr>
        </p:nvSpPr>
        <p:spPr>
          <a:xfrm>
            <a:off x="1143000" y="3451257"/>
            <a:ext cx="6858000" cy="1241823"/>
          </a:xfrm>
          <a:prstGeom prst="rect">
            <a:avLst/>
          </a:prstGeom>
        </p:spPr>
        <p:txBody>
          <a:bodyPr lIns="45719" tIns="45719" rIns="45719" bIns="45719">
            <a:normAutofit/>
          </a:bodyPr>
          <a:lstStyle>
            <a:lvl1pPr marL="0" indent="0" algn="ctr" defTabSz="685800">
              <a:lnSpc>
                <a:spcPct val="90000"/>
              </a:lnSpc>
              <a:buSzTx/>
              <a:buFontTx/>
              <a:buNone/>
              <a:defRPr sz="3300" b="1">
                <a:solidFill>
                  <a:srgbClr val="FFFFFF"/>
                </a:solidFill>
                <a:latin typeface="Meta Pro"/>
                <a:ea typeface="Meta Pro"/>
                <a:cs typeface="Meta Pro"/>
                <a:sym typeface="Meta Pro"/>
              </a:defRPr>
            </a:lvl1pPr>
            <a:lvl2pPr marL="0" indent="342900" algn="ctr" defTabSz="685800">
              <a:lnSpc>
                <a:spcPct val="90000"/>
              </a:lnSpc>
              <a:buSzTx/>
              <a:buFontTx/>
              <a:buNone/>
              <a:defRPr sz="3300" b="1">
                <a:solidFill>
                  <a:srgbClr val="FFFFFF"/>
                </a:solidFill>
                <a:latin typeface="Meta Pro"/>
                <a:ea typeface="Meta Pro"/>
                <a:cs typeface="Meta Pro"/>
                <a:sym typeface="Meta Pro"/>
              </a:defRPr>
            </a:lvl2pPr>
            <a:lvl3pPr marL="0" indent="685800" algn="ctr" defTabSz="685800">
              <a:lnSpc>
                <a:spcPct val="90000"/>
              </a:lnSpc>
              <a:buSzTx/>
              <a:buFontTx/>
              <a:buNone/>
              <a:defRPr sz="3300" b="1">
                <a:solidFill>
                  <a:srgbClr val="FFFFFF"/>
                </a:solidFill>
                <a:latin typeface="Meta Pro"/>
                <a:ea typeface="Meta Pro"/>
                <a:cs typeface="Meta Pro"/>
                <a:sym typeface="Meta Pro"/>
              </a:defRPr>
            </a:lvl3pPr>
            <a:lvl4pPr marL="0" indent="1028700" algn="ctr" defTabSz="685800">
              <a:lnSpc>
                <a:spcPct val="90000"/>
              </a:lnSpc>
              <a:buSzTx/>
              <a:buFontTx/>
              <a:buNone/>
              <a:defRPr sz="3300" b="1">
                <a:solidFill>
                  <a:srgbClr val="FFFFFF"/>
                </a:solidFill>
                <a:latin typeface="Meta Pro"/>
                <a:ea typeface="Meta Pro"/>
                <a:cs typeface="Meta Pro"/>
                <a:sym typeface="Meta Pro"/>
              </a:defRPr>
            </a:lvl4pPr>
            <a:lvl5pPr marL="0" indent="1371600" algn="ctr" defTabSz="685800">
              <a:lnSpc>
                <a:spcPct val="90000"/>
              </a:lnSpc>
              <a:buSzTx/>
              <a:buFontTx/>
              <a:buNone/>
              <a:defRPr sz="3300" b="1">
                <a:solidFill>
                  <a:srgbClr val="FFFFFF"/>
                </a:solidFill>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pic>
        <p:nvPicPr>
          <p:cNvPr id="259" name="Picture 7" descr="Picture 7"/>
          <p:cNvPicPr>
            <a:picLocks noChangeAspect="1"/>
          </p:cNvPicPr>
          <p:nvPr/>
        </p:nvPicPr>
        <p:blipFill>
          <a:blip r:embed="rId2"/>
          <a:stretch>
            <a:fillRect/>
          </a:stretch>
        </p:blipFill>
        <p:spPr>
          <a:xfrm>
            <a:off x="0" y="0"/>
            <a:ext cx="9144000" cy="5143500"/>
          </a:xfrm>
          <a:prstGeom prst="rect">
            <a:avLst/>
          </a:prstGeom>
          <a:ln w="12700">
            <a:miter lim="400000"/>
          </a:ln>
        </p:spPr>
      </p:pic>
      <p:pic>
        <p:nvPicPr>
          <p:cNvPr id="260" name="Picture 8" descr="Picture 8"/>
          <p:cNvPicPr>
            <a:picLocks noChangeAspect="1"/>
          </p:cNvPicPr>
          <p:nvPr/>
        </p:nvPicPr>
        <p:blipFill>
          <a:blip r:embed="rId3"/>
          <a:srcRect r="56907"/>
          <a:stretch>
            <a:fillRect/>
          </a:stretch>
        </p:blipFill>
        <p:spPr>
          <a:xfrm>
            <a:off x="-1" y="0"/>
            <a:ext cx="3940445" cy="5143500"/>
          </a:xfrm>
          <a:prstGeom prst="rect">
            <a:avLst/>
          </a:prstGeom>
          <a:ln w="12700">
            <a:miter lim="400000"/>
          </a:ln>
        </p:spPr>
      </p:pic>
      <p:sp>
        <p:nvSpPr>
          <p:cNvPr id="261" name="Title Text"/>
          <p:cNvSpPr txBox="1">
            <a:spLocks noGrp="1"/>
          </p:cNvSpPr>
          <p:nvPr>
            <p:ph type="title"/>
          </p:nvPr>
        </p:nvSpPr>
        <p:spPr>
          <a:xfrm>
            <a:off x="171037" y="285442"/>
            <a:ext cx="4501704" cy="1126842"/>
          </a:xfrm>
          <a:prstGeom prst="rect">
            <a:avLst/>
          </a:prstGeom>
        </p:spPr>
        <p:txBody>
          <a:bodyPr lIns="45719" tIns="45719" rIns="45719" bIns="45719" anchor="t">
            <a:normAutofit/>
          </a:bodyPr>
          <a:lstStyle>
            <a:lvl1pPr algn="l" defTabSz="685800">
              <a:lnSpc>
                <a:spcPct val="75000"/>
              </a:lnSpc>
              <a:defRPr sz="3600" b="1" spc="-113">
                <a:solidFill>
                  <a:srgbClr val="FFFFFF"/>
                </a:solidFill>
                <a:latin typeface="Meta Pro"/>
                <a:ea typeface="Meta Pro"/>
                <a:cs typeface="Meta Pro"/>
                <a:sym typeface="Meta Pro"/>
              </a:defRPr>
            </a:lvl1pPr>
          </a:lstStyle>
          <a:p>
            <a:r>
              <a:t>Title Text</a:t>
            </a:r>
          </a:p>
        </p:txBody>
      </p:sp>
      <p:sp>
        <p:nvSpPr>
          <p:cNvPr id="262" name="Body Level One…"/>
          <p:cNvSpPr txBox="1">
            <a:spLocks noGrp="1"/>
          </p:cNvSpPr>
          <p:nvPr>
            <p:ph type="body" sz="quarter" idx="1"/>
          </p:nvPr>
        </p:nvSpPr>
        <p:spPr>
          <a:xfrm>
            <a:off x="171035" y="1415158"/>
            <a:ext cx="4442204" cy="1020013"/>
          </a:xfrm>
          <a:prstGeom prst="rect">
            <a:avLst/>
          </a:prstGeom>
        </p:spPr>
        <p:txBody>
          <a:bodyPr lIns="45719" tIns="45719" rIns="45719" bIns="45719">
            <a:normAutofit/>
          </a:bodyPr>
          <a:lstStyle>
            <a:lvl1pPr marL="0" indent="0" defTabSz="685800">
              <a:lnSpc>
                <a:spcPct val="90000"/>
              </a:lnSpc>
              <a:buSzTx/>
              <a:buFontTx/>
              <a:buNone/>
              <a:defRPr sz="2100" b="1">
                <a:solidFill>
                  <a:srgbClr val="FFFFFF"/>
                </a:solidFill>
                <a:latin typeface="Meta Pro"/>
                <a:ea typeface="Meta Pro"/>
                <a:cs typeface="Meta Pro"/>
                <a:sym typeface="Meta Pro"/>
              </a:defRPr>
            </a:lvl1pPr>
            <a:lvl2pPr marL="0" indent="342900" defTabSz="685800">
              <a:lnSpc>
                <a:spcPct val="90000"/>
              </a:lnSpc>
              <a:buSzTx/>
              <a:buFontTx/>
              <a:buNone/>
              <a:defRPr sz="2100" b="1">
                <a:solidFill>
                  <a:srgbClr val="FFFFFF"/>
                </a:solidFill>
                <a:latin typeface="Meta Pro"/>
                <a:ea typeface="Meta Pro"/>
                <a:cs typeface="Meta Pro"/>
                <a:sym typeface="Meta Pro"/>
              </a:defRPr>
            </a:lvl2pPr>
            <a:lvl3pPr marL="0" indent="685800" defTabSz="685800">
              <a:lnSpc>
                <a:spcPct val="90000"/>
              </a:lnSpc>
              <a:buSzTx/>
              <a:buFontTx/>
              <a:buNone/>
              <a:defRPr sz="2100" b="1">
                <a:solidFill>
                  <a:srgbClr val="FFFFFF"/>
                </a:solidFill>
                <a:latin typeface="Meta Pro"/>
                <a:ea typeface="Meta Pro"/>
                <a:cs typeface="Meta Pro"/>
                <a:sym typeface="Meta Pro"/>
              </a:defRPr>
            </a:lvl3pPr>
            <a:lvl4pPr marL="0" indent="1028700" defTabSz="685800">
              <a:lnSpc>
                <a:spcPct val="90000"/>
              </a:lnSpc>
              <a:buSzTx/>
              <a:buFontTx/>
              <a:buNone/>
              <a:defRPr sz="2100" b="1">
                <a:solidFill>
                  <a:srgbClr val="FFFFFF"/>
                </a:solidFill>
                <a:latin typeface="Meta Pro"/>
                <a:ea typeface="Meta Pro"/>
                <a:cs typeface="Meta Pro"/>
                <a:sym typeface="Meta Pro"/>
              </a:defRPr>
            </a:lvl4pPr>
            <a:lvl5pPr marL="0" indent="1371600" defTabSz="685800">
              <a:lnSpc>
                <a:spcPct val="90000"/>
              </a:lnSpc>
              <a:buSzTx/>
              <a:buFontTx/>
              <a:buNone/>
              <a:defRPr sz="2100" b="1">
                <a:solidFill>
                  <a:srgbClr val="FFFFFF"/>
                </a:solidFill>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263" name="Text Placeholder 2"/>
          <p:cNvSpPr>
            <a:spLocks noGrp="1"/>
          </p:cNvSpPr>
          <p:nvPr>
            <p:ph type="body" sz="half" idx="21"/>
          </p:nvPr>
        </p:nvSpPr>
        <p:spPr>
          <a:xfrm>
            <a:off x="171450" y="2435172"/>
            <a:ext cx="4501754" cy="2196360"/>
          </a:xfrm>
          <a:prstGeom prst="rect">
            <a:avLst/>
          </a:prstGeom>
        </p:spPr>
        <p:txBody>
          <a:bodyPr lIns="45719" tIns="45719" rIns="45719" bIns="45719">
            <a:normAutofit/>
          </a:bodyPr>
          <a:lstStyle/>
          <a:p>
            <a:pPr marL="0" indent="0" defTabSz="685800">
              <a:lnSpc>
                <a:spcPct val="90000"/>
              </a:lnSpc>
              <a:buSzTx/>
              <a:buFontTx/>
              <a:buNone/>
              <a:defRPr sz="1800">
                <a:solidFill>
                  <a:srgbClr val="FFFFFF"/>
                </a:solidFill>
                <a:latin typeface="Meta Pro Light"/>
                <a:ea typeface="Meta Pro Light"/>
                <a:cs typeface="Meta Pro Light"/>
                <a:sym typeface="Meta Pro Light"/>
              </a:defRPr>
            </a:pPr>
            <a:endParaRPr/>
          </a:p>
        </p:txBody>
      </p:sp>
      <p:sp>
        <p:nvSpPr>
          <p:cNvPr id="2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pic>
        <p:nvPicPr>
          <p:cNvPr id="271" name="Picture 7" descr="Picture 7"/>
          <p:cNvPicPr>
            <a:picLocks noChangeAspect="1"/>
          </p:cNvPicPr>
          <p:nvPr/>
        </p:nvPicPr>
        <p:blipFill>
          <a:blip r:embed="rId2"/>
          <a:srcRect l="35588" r="56671"/>
          <a:stretch>
            <a:fillRect/>
          </a:stretch>
        </p:blipFill>
        <p:spPr>
          <a:xfrm>
            <a:off x="1" y="0"/>
            <a:ext cx="707872" cy="5143500"/>
          </a:xfrm>
          <a:prstGeom prst="rect">
            <a:avLst/>
          </a:prstGeom>
          <a:ln w="12700">
            <a:miter lim="400000"/>
          </a:ln>
        </p:spPr>
      </p:pic>
      <p:sp>
        <p:nvSpPr>
          <p:cNvPr id="272"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FFFFFF"/>
                </a:solidFill>
                <a:latin typeface="Meta Pro"/>
                <a:ea typeface="Meta Pro"/>
                <a:cs typeface="Meta Pro"/>
                <a:sym typeface="Meta Pro"/>
              </a:defRPr>
            </a:lvl1pPr>
          </a:lstStyle>
          <a:p>
            <a:r>
              <a:t>Title Text</a:t>
            </a:r>
          </a:p>
        </p:txBody>
      </p:sp>
      <p:sp>
        <p:nvSpPr>
          <p:cNvPr id="273" name="Body Level One…"/>
          <p:cNvSpPr txBox="1">
            <a:spLocks noGrp="1"/>
          </p:cNvSpPr>
          <p:nvPr>
            <p:ph type="body" sz="quarter" idx="1"/>
          </p:nvPr>
        </p:nvSpPr>
        <p:spPr>
          <a:xfrm>
            <a:off x="171035" y="1156560"/>
            <a:ext cx="4442204" cy="668367"/>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pic>
        <p:nvPicPr>
          <p:cNvPr id="274" name="Picture 8" descr="Picture 8"/>
          <p:cNvPicPr>
            <a:picLocks noChangeAspect="1"/>
          </p:cNvPicPr>
          <p:nvPr/>
        </p:nvPicPr>
        <p:blipFill>
          <a:blip r:embed="rId3"/>
          <a:stretch>
            <a:fillRect/>
          </a:stretch>
        </p:blipFill>
        <p:spPr>
          <a:xfrm>
            <a:off x="171035" y="4807953"/>
            <a:ext cx="971966" cy="281385"/>
          </a:xfrm>
          <a:prstGeom prst="rect">
            <a:avLst/>
          </a:prstGeom>
          <a:ln w="12700">
            <a:miter lim="400000"/>
          </a:ln>
        </p:spPr>
      </p:pic>
      <p:sp>
        <p:nvSpPr>
          <p:cNvPr id="275"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solidFill>
                  <a:srgbClr val="FFFFFF"/>
                </a:solidFill>
                <a:latin typeface="Meta Pro Light"/>
                <a:ea typeface="Meta Pro Light"/>
                <a:cs typeface="Meta Pro Light"/>
                <a:sym typeface="Meta Pro Light"/>
              </a:defRPr>
            </a:pPr>
            <a:endParaRPr/>
          </a:p>
        </p:txBody>
      </p:sp>
      <p:sp>
        <p:nvSpPr>
          <p:cNvPr id="276"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MORAL MACHINES</a:t>
            </a:r>
          </a:p>
        </p:txBody>
      </p:sp>
      <p:sp>
        <p:nvSpPr>
          <p:cNvPr id="2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3_Blank">
    <p:spTree>
      <p:nvGrpSpPr>
        <p:cNvPr id="1" name=""/>
        <p:cNvGrpSpPr/>
        <p:nvPr/>
      </p:nvGrpSpPr>
      <p:grpSpPr>
        <a:xfrm>
          <a:off x="0" y="0"/>
          <a:ext cx="0" cy="0"/>
          <a:chOff x="0" y="0"/>
          <a:chExt cx="0" cy="0"/>
        </a:xfrm>
      </p:grpSpPr>
      <p:pic>
        <p:nvPicPr>
          <p:cNvPr id="284" name="Picture 8" descr="Picture 8"/>
          <p:cNvPicPr>
            <a:picLocks noChangeAspect="1"/>
          </p:cNvPicPr>
          <p:nvPr/>
        </p:nvPicPr>
        <p:blipFill>
          <a:blip r:embed="rId2"/>
          <a:srcRect l="35588" r="56671"/>
          <a:stretch>
            <a:fillRect/>
          </a:stretch>
        </p:blipFill>
        <p:spPr>
          <a:xfrm>
            <a:off x="1" y="0"/>
            <a:ext cx="707872" cy="5143500"/>
          </a:xfrm>
          <a:prstGeom prst="rect">
            <a:avLst/>
          </a:prstGeom>
          <a:ln w="12700">
            <a:miter lim="400000"/>
          </a:ln>
        </p:spPr>
      </p:pic>
      <p:sp>
        <p:nvSpPr>
          <p:cNvPr id="285"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FFFFFF"/>
                </a:solidFill>
                <a:latin typeface="Meta Pro"/>
                <a:ea typeface="Meta Pro"/>
                <a:cs typeface="Meta Pro"/>
                <a:sym typeface="Meta Pro"/>
              </a:defRPr>
            </a:lvl1pPr>
          </a:lstStyle>
          <a:p>
            <a:r>
              <a:t>Title Text</a:t>
            </a:r>
          </a:p>
        </p:txBody>
      </p:sp>
      <p:sp>
        <p:nvSpPr>
          <p:cNvPr id="286"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287"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solidFill>
                  <a:srgbClr val="FFFFFF"/>
                </a:solidFill>
                <a:latin typeface="Meta Pro Light"/>
                <a:ea typeface="Meta Pro Light"/>
                <a:cs typeface="Meta Pro Light"/>
                <a:sym typeface="Meta Pro Light"/>
              </a:defRPr>
            </a:pPr>
            <a:endParaRPr/>
          </a:p>
        </p:txBody>
      </p:sp>
      <p:sp>
        <p:nvSpPr>
          <p:cNvPr id="288"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MORAL MACHINES</a:t>
            </a:r>
          </a:p>
        </p:txBody>
      </p:sp>
      <p:sp>
        <p:nvSpPr>
          <p:cNvPr id="2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0_Blank">
    <p:spTree>
      <p:nvGrpSpPr>
        <p:cNvPr id="1" name=""/>
        <p:cNvGrpSpPr/>
        <p:nvPr/>
      </p:nvGrpSpPr>
      <p:grpSpPr>
        <a:xfrm>
          <a:off x="0" y="0"/>
          <a:ext cx="0" cy="0"/>
          <a:chOff x="0" y="0"/>
          <a:chExt cx="0" cy="0"/>
        </a:xfrm>
      </p:grpSpPr>
      <p:pic>
        <p:nvPicPr>
          <p:cNvPr id="296" name="Picture 5" descr="Picture 5"/>
          <p:cNvPicPr>
            <a:picLocks noChangeAspect="1"/>
          </p:cNvPicPr>
          <p:nvPr/>
        </p:nvPicPr>
        <p:blipFill>
          <a:blip r:embed="rId2"/>
          <a:srcRect l="35588" r="56671"/>
          <a:stretch>
            <a:fillRect/>
          </a:stretch>
        </p:blipFill>
        <p:spPr>
          <a:xfrm>
            <a:off x="1" y="0"/>
            <a:ext cx="707872" cy="5143500"/>
          </a:xfrm>
          <a:prstGeom prst="rect">
            <a:avLst/>
          </a:prstGeom>
          <a:ln w="12700">
            <a:miter lim="400000"/>
          </a:ln>
        </p:spPr>
      </p:pic>
      <p:sp>
        <p:nvSpPr>
          <p:cNvPr id="297"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EC7300"/>
                </a:solidFill>
                <a:latin typeface="Meta Pro"/>
                <a:ea typeface="Meta Pro"/>
                <a:cs typeface="Meta Pro"/>
                <a:sym typeface="Meta Pro"/>
              </a:defRPr>
            </a:lvl1pPr>
          </a:lstStyle>
          <a:p>
            <a:r>
              <a:t>Title Text</a:t>
            </a:r>
          </a:p>
        </p:txBody>
      </p:sp>
      <p:sp>
        <p:nvSpPr>
          <p:cNvPr id="298"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299"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latin typeface="Meta Pro Light"/>
                <a:ea typeface="Meta Pro Light"/>
                <a:cs typeface="Meta Pro Light"/>
                <a:sym typeface="Meta Pro Light"/>
              </a:defRPr>
            </a:pPr>
            <a:endParaRPr/>
          </a:p>
        </p:txBody>
      </p:sp>
      <p:sp>
        <p:nvSpPr>
          <p:cNvPr id="3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5_Blank">
    <p:spTree>
      <p:nvGrpSpPr>
        <p:cNvPr id="1" name=""/>
        <p:cNvGrpSpPr/>
        <p:nvPr/>
      </p:nvGrpSpPr>
      <p:grpSpPr>
        <a:xfrm>
          <a:off x="0" y="0"/>
          <a:ext cx="0" cy="0"/>
          <a:chOff x="0" y="0"/>
          <a:chExt cx="0" cy="0"/>
        </a:xfrm>
      </p:grpSpPr>
      <p:pic>
        <p:nvPicPr>
          <p:cNvPr id="307" name="Picture 5" descr="Picture 5"/>
          <p:cNvPicPr>
            <a:picLocks noChangeAspect="1"/>
          </p:cNvPicPr>
          <p:nvPr/>
        </p:nvPicPr>
        <p:blipFill>
          <a:blip r:embed="rId2"/>
          <a:srcRect l="35588" r="56671"/>
          <a:stretch>
            <a:fillRect/>
          </a:stretch>
        </p:blipFill>
        <p:spPr>
          <a:xfrm>
            <a:off x="1" y="0"/>
            <a:ext cx="707872" cy="5143500"/>
          </a:xfrm>
          <a:prstGeom prst="rect">
            <a:avLst/>
          </a:prstGeom>
          <a:ln w="12700">
            <a:miter lim="400000"/>
          </a:ln>
        </p:spPr>
      </p:pic>
      <p:sp>
        <p:nvSpPr>
          <p:cNvPr id="308"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EC7300"/>
                </a:solidFill>
                <a:latin typeface="Meta Pro"/>
                <a:ea typeface="Meta Pro"/>
                <a:cs typeface="Meta Pro"/>
                <a:sym typeface="Meta Pro"/>
              </a:defRPr>
            </a:lvl1pPr>
          </a:lstStyle>
          <a:p>
            <a:r>
              <a:t>Title Text</a:t>
            </a:r>
          </a:p>
        </p:txBody>
      </p:sp>
      <p:sp>
        <p:nvSpPr>
          <p:cNvPr id="309"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310"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latin typeface="Meta Pro Light"/>
                <a:ea typeface="Meta Pro Light"/>
                <a:cs typeface="Meta Pro Light"/>
                <a:sym typeface="Meta Pro Light"/>
              </a:defRPr>
            </a:pPr>
            <a:endParaRPr/>
          </a:p>
        </p:txBody>
      </p:sp>
      <p:sp>
        <p:nvSpPr>
          <p:cNvPr id="3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318" name="Picture Placeholder 2"/>
          <p:cNvSpPr>
            <a:spLocks noGrp="1"/>
          </p:cNvSpPr>
          <p:nvPr>
            <p:ph type="pic" idx="21"/>
          </p:nvPr>
        </p:nvSpPr>
        <p:spPr>
          <a:xfrm>
            <a:off x="1" y="1"/>
            <a:ext cx="9144000" cy="5143499"/>
          </a:xfrm>
          <a:prstGeom prst="rect">
            <a:avLst/>
          </a:prstGeom>
        </p:spPr>
        <p:txBody>
          <a:bodyPr lIns="91439" tIns="45719" rIns="91439" bIns="45719"/>
          <a:lstStyle/>
          <a:p>
            <a:endParaRPr/>
          </a:p>
        </p:txBody>
      </p:sp>
      <p:pic>
        <p:nvPicPr>
          <p:cNvPr id="319" name="Picture 5" descr="Picture 5"/>
          <p:cNvPicPr>
            <a:picLocks noChangeAspect="1"/>
          </p:cNvPicPr>
          <p:nvPr/>
        </p:nvPicPr>
        <p:blipFill>
          <a:blip r:embed="rId2"/>
          <a:srcRect l="35588" r="56671"/>
          <a:stretch>
            <a:fillRect/>
          </a:stretch>
        </p:blipFill>
        <p:spPr>
          <a:xfrm>
            <a:off x="1" y="0"/>
            <a:ext cx="707872" cy="5143500"/>
          </a:xfrm>
          <a:prstGeom prst="rect">
            <a:avLst/>
          </a:prstGeom>
          <a:ln w="12700">
            <a:miter lim="400000"/>
          </a:ln>
        </p:spPr>
      </p:pic>
      <p:sp>
        <p:nvSpPr>
          <p:cNvPr id="3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327" name="Picture Placeholder 2"/>
          <p:cNvSpPr>
            <a:spLocks noGrp="1"/>
          </p:cNvSpPr>
          <p:nvPr>
            <p:ph type="pic" idx="21"/>
          </p:nvPr>
        </p:nvSpPr>
        <p:spPr>
          <a:xfrm>
            <a:off x="1" y="1"/>
            <a:ext cx="9144000" cy="5143499"/>
          </a:xfrm>
          <a:prstGeom prst="rect">
            <a:avLst/>
          </a:prstGeom>
        </p:spPr>
        <p:txBody>
          <a:bodyPr lIns="91439" tIns="45719" rIns="91439" bIns="45719"/>
          <a:lstStyle/>
          <a:p>
            <a:endParaRPr/>
          </a:p>
        </p:txBody>
      </p:sp>
      <p:pic>
        <p:nvPicPr>
          <p:cNvPr id="328" name="Picture 4" descr="Picture 4"/>
          <p:cNvPicPr>
            <a:picLocks noChangeAspect="1"/>
          </p:cNvPicPr>
          <p:nvPr/>
        </p:nvPicPr>
        <p:blipFill>
          <a:blip r:embed="rId2"/>
          <a:srcRect l="35588" r="56671"/>
          <a:stretch>
            <a:fillRect/>
          </a:stretch>
        </p:blipFill>
        <p:spPr>
          <a:xfrm>
            <a:off x="1" y="0"/>
            <a:ext cx="707872" cy="5143500"/>
          </a:xfrm>
          <a:prstGeom prst="rect">
            <a:avLst/>
          </a:prstGeom>
          <a:ln w="12700">
            <a:miter lim="400000"/>
          </a:ln>
        </p:spPr>
      </p:pic>
      <p:sp>
        <p:nvSpPr>
          <p:cNvPr id="3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7" name="Title Text"/>
          <p:cNvSpPr txBox="1">
            <a:spLocks noGrp="1"/>
          </p:cNvSpPr>
          <p:nvPr>
            <p:ph type="title"/>
          </p:nvPr>
        </p:nvSpPr>
        <p:spPr>
          <a:xfrm>
            <a:off x="1645293" y="133944"/>
            <a:ext cx="5853414" cy="1138538"/>
          </a:xfrm>
          <a:prstGeom prst="rect">
            <a:avLst/>
          </a:prstGeom>
        </p:spPr>
        <p:txBody>
          <a:bodyPr lIns="26788" tIns="26788" rIns="26788" bIns="26788">
            <a:normAutofit/>
          </a:bodyPr>
          <a:lstStyle>
            <a:lvl1pPr defTabSz="308074">
              <a:defRPr sz="4200">
                <a:latin typeface="Helvetica Neue Medium"/>
                <a:ea typeface="Helvetica Neue Medium"/>
                <a:cs typeface="Helvetica Neue Medium"/>
                <a:sym typeface="Helvetica Neue Medium"/>
              </a:defRPr>
            </a:lvl1pPr>
          </a:lstStyle>
          <a:p>
            <a:r>
              <a:t>Title Text</a:t>
            </a:r>
          </a:p>
        </p:txBody>
      </p:sp>
      <p:sp>
        <p:nvSpPr>
          <p:cNvPr id="28" name="Body Level One…"/>
          <p:cNvSpPr txBox="1">
            <a:spLocks noGrp="1"/>
          </p:cNvSpPr>
          <p:nvPr>
            <p:ph type="body" idx="1"/>
          </p:nvPr>
        </p:nvSpPr>
        <p:spPr>
          <a:xfrm>
            <a:off x="1645293" y="1366241"/>
            <a:ext cx="5853414" cy="3315148"/>
          </a:xfrm>
          <a:prstGeom prst="rect">
            <a:avLst/>
          </a:prstGeom>
        </p:spPr>
        <p:txBody>
          <a:bodyPr lIns="26788" tIns="26788" rIns="26788" bIns="26788" anchor="ctr">
            <a:normAutofit/>
          </a:bodyPr>
          <a:lstStyle>
            <a:lvl1pPr marL="222250" indent="-222250" defTabSz="308074">
              <a:spcBef>
                <a:spcPts val="2200"/>
              </a:spcBef>
              <a:buSzPct val="145000"/>
              <a:buFontTx/>
              <a:buChar char="•"/>
              <a:defRPr sz="1600">
                <a:latin typeface="Helvetica Neue"/>
                <a:ea typeface="Helvetica Neue"/>
                <a:cs typeface="Helvetica Neue"/>
                <a:sym typeface="Helvetica Neue"/>
              </a:defRPr>
            </a:lvl1pPr>
            <a:lvl2pPr marL="666750" indent="-222250" defTabSz="308074">
              <a:spcBef>
                <a:spcPts val="2200"/>
              </a:spcBef>
              <a:buSzPct val="145000"/>
              <a:buFontTx/>
              <a:buChar char="•"/>
              <a:defRPr sz="1600">
                <a:latin typeface="Helvetica Neue"/>
                <a:ea typeface="Helvetica Neue"/>
                <a:cs typeface="Helvetica Neue"/>
                <a:sym typeface="Helvetica Neue"/>
              </a:defRPr>
            </a:lvl2pPr>
            <a:lvl3pPr marL="1111250" indent="-222250" defTabSz="308074">
              <a:spcBef>
                <a:spcPts val="2200"/>
              </a:spcBef>
              <a:buSzPct val="145000"/>
              <a:buFontTx/>
              <a:defRPr sz="1600">
                <a:latin typeface="Helvetica Neue"/>
                <a:ea typeface="Helvetica Neue"/>
                <a:cs typeface="Helvetica Neue"/>
                <a:sym typeface="Helvetica Neue"/>
              </a:defRPr>
            </a:lvl3pPr>
            <a:lvl4pPr marL="1555750" indent="-222250" defTabSz="308074">
              <a:spcBef>
                <a:spcPts val="2200"/>
              </a:spcBef>
              <a:buSzPct val="145000"/>
              <a:buFontTx/>
              <a:buChar char="•"/>
              <a:defRPr sz="1600">
                <a:latin typeface="Helvetica Neue"/>
                <a:ea typeface="Helvetica Neue"/>
                <a:cs typeface="Helvetica Neue"/>
                <a:sym typeface="Helvetica Neue"/>
              </a:defRPr>
            </a:lvl4pPr>
            <a:lvl5pPr marL="2000250" indent="-222250" defTabSz="308074">
              <a:spcBef>
                <a:spcPts val="2200"/>
              </a:spcBef>
              <a:buSzPct val="145000"/>
              <a:buFontTx/>
              <a:buChar char="•"/>
              <a:defRPr sz="1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7784795" y="4943090"/>
            <a:ext cx="179258" cy="177632"/>
          </a:xfrm>
          <a:prstGeom prst="rect">
            <a:avLst/>
          </a:prstGeom>
        </p:spPr>
        <p:txBody>
          <a:bodyPr lIns="26788" tIns="26788" rIns="26788" bIns="26788" anchor="t"/>
          <a:lstStyle>
            <a:lvl1pPr algn="ctr" defTabSz="308074">
              <a:defRPr sz="8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pic>
        <p:nvPicPr>
          <p:cNvPr id="336" name="Picture 7" descr="Picture 7"/>
          <p:cNvPicPr>
            <a:picLocks noChangeAspect="1"/>
          </p:cNvPicPr>
          <p:nvPr/>
        </p:nvPicPr>
        <p:blipFill>
          <a:blip r:embed="rId2"/>
          <a:stretch>
            <a:fillRect/>
          </a:stretch>
        </p:blipFill>
        <p:spPr>
          <a:xfrm>
            <a:off x="0" y="0"/>
            <a:ext cx="9144000" cy="5143500"/>
          </a:xfrm>
          <a:prstGeom prst="rect">
            <a:avLst/>
          </a:prstGeom>
          <a:ln w="12700">
            <a:miter lim="400000"/>
          </a:ln>
        </p:spPr>
      </p:pic>
      <p:pic>
        <p:nvPicPr>
          <p:cNvPr id="337" name="Picture 8" descr="Picture 8"/>
          <p:cNvPicPr>
            <a:picLocks noChangeAspect="1"/>
          </p:cNvPicPr>
          <p:nvPr/>
        </p:nvPicPr>
        <p:blipFill>
          <a:blip r:embed="rId3"/>
          <a:srcRect r="57097"/>
          <a:stretch>
            <a:fillRect/>
          </a:stretch>
        </p:blipFill>
        <p:spPr>
          <a:xfrm>
            <a:off x="-1" y="0"/>
            <a:ext cx="3923010" cy="5143500"/>
          </a:xfrm>
          <a:prstGeom prst="rect">
            <a:avLst/>
          </a:prstGeom>
          <a:ln w="12700">
            <a:miter lim="400000"/>
          </a:ln>
        </p:spPr>
      </p:pic>
      <p:sp>
        <p:nvSpPr>
          <p:cNvPr id="338" name="Rectangle 6"/>
          <p:cNvSpPr/>
          <p:nvPr/>
        </p:nvSpPr>
        <p:spPr>
          <a:xfrm>
            <a:off x="737482" y="1365637"/>
            <a:ext cx="7669036" cy="3154680"/>
          </a:xfrm>
          <a:prstGeom prst="rect">
            <a:avLst/>
          </a:prstGeom>
          <a:solidFill>
            <a:srgbClr val="0CA0CC">
              <a:alpha val="50195"/>
            </a:srgbClr>
          </a:solidFill>
          <a:ln w="12700">
            <a:miter lim="400000"/>
          </a:ln>
        </p:spPr>
        <p:txBody>
          <a:bodyPr lIns="45718" tIns="45718" rIns="45718" bIns="45718" anchor="ctr"/>
          <a:lstStyle/>
          <a:p>
            <a:pPr algn="ctr">
              <a:defRPr sz="1800">
                <a:solidFill>
                  <a:srgbClr val="FFFFFF"/>
                </a:solidFill>
                <a:latin typeface="+mj-lt"/>
                <a:ea typeface="+mj-ea"/>
                <a:cs typeface="+mj-cs"/>
                <a:sym typeface="Calibri"/>
              </a:defRPr>
            </a:pPr>
            <a:endParaRPr/>
          </a:p>
        </p:txBody>
      </p:sp>
      <p:sp>
        <p:nvSpPr>
          <p:cNvPr id="339" name="Body Level One…"/>
          <p:cNvSpPr txBox="1">
            <a:spLocks noGrp="1"/>
          </p:cNvSpPr>
          <p:nvPr>
            <p:ph type="body" sz="quarter" idx="1"/>
          </p:nvPr>
        </p:nvSpPr>
        <p:spPr>
          <a:xfrm>
            <a:off x="1143000" y="3451257"/>
            <a:ext cx="6858000" cy="1241823"/>
          </a:xfrm>
          <a:prstGeom prst="rect">
            <a:avLst/>
          </a:prstGeom>
        </p:spPr>
        <p:txBody>
          <a:bodyPr lIns="45719" tIns="45719" rIns="45719" bIns="45719">
            <a:normAutofit/>
          </a:bodyPr>
          <a:lstStyle>
            <a:lvl1pPr marL="0" indent="0" algn="ctr" defTabSz="685800">
              <a:lnSpc>
                <a:spcPct val="90000"/>
              </a:lnSpc>
              <a:buSzTx/>
              <a:buFontTx/>
              <a:buNone/>
              <a:defRPr sz="3300" b="1">
                <a:solidFill>
                  <a:srgbClr val="FFFFFF"/>
                </a:solidFill>
                <a:latin typeface="Meta Pro"/>
                <a:ea typeface="Meta Pro"/>
                <a:cs typeface="Meta Pro"/>
                <a:sym typeface="Meta Pro"/>
              </a:defRPr>
            </a:lvl1pPr>
            <a:lvl2pPr marL="0" indent="342900" algn="ctr" defTabSz="685800">
              <a:lnSpc>
                <a:spcPct val="90000"/>
              </a:lnSpc>
              <a:buSzTx/>
              <a:buFontTx/>
              <a:buNone/>
              <a:defRPr sz="3300" b="1">
                <a:solidFill>
                  <a:srgbClr val="FFFFFF"/>
                </a:solidFill>
                <a:latin typeface="Meta Pro"/>
                <a:ea typeface="Meta Pro"/>
                <a:cs typeface="Meta Pro"/>
                <a:sym typeface="Meta Pro"/>
              </a:defRPr>
            </a:lvl2pPr>
            <a:lvl3pPr marL="0" indent="685800" algn="ctr" defTabSz="685800">
              <a:lnSpc>
                <a:spcPct val="90000"/>
              </a:lnSpc>
              <a:buSzTx/>
              <a:buFontTx/>
              <a:buNone/>
              <a:defRPr sz="3300" b="1">
                <a:solidFill>
                  <a:srgbClr val="FFFFFF"/>
                </a:solidFill>
                <a:latin typeface="Meta Pro"/>
                <a:ea typeface="Meta Pro"/>
                <a:cs typeface="Meta Pro"/>
                <a:sym typeface="Meta Pro"/>
              </a:defRPr>
            </a:lvl3pPr>
            <a:lvl4pPr marL="0" indent="1028700" algn="ctr" defTabSz="685800">
              <a:lnSpc>
                <a:spcPct val="90000"/>
              </a:lnSpc>
              <a:buSzTx/>
              <a:buFontTx/>
              <a:buNone/>
              <a:defRPr sz="3300" b="1">
                <a:solidFill>
                  <a:srgbClr val="FFFFFF"/>
                </a:solidFill>
                <a:latin typeface="Meta Pro"/>
                <a:ea typeface="Meta Pro"/>
                <a:cs typeface="Meta Pro"/>
                <a:sym typeface="Meta Pro"/>
              </a:defRPr>
            </a:lvl4pPr>
            <a:lvl5pPr marL="0" indent="1371600" algn="ctr" defTabSz="685800">
              <a:lnSpc>
                <a:spcPct val="90000"/>
              </a:lnSpc>
              <a:buSzTx/>
              <a:buFontTx/>
              <a:buNone/>
              <a:defRPr sz="3300" b="1">
                <a:solidFill>
                  <a:srgbClr val="FFFFFF"/>
                </a:solidFill>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340" name="Title Text"/>
          <p:cNvSpPr txBox="1">
            <a:spLocks noGrp="1"/>
          </p:cNvSpPr>
          <p:nvPr>
            <p:ph type="title"/>
          </p:nvPr>
        </p:nvSpPr>
        <p:spPr>
          <a:xfrm>
            <a:off x="1143000" y="1676400"/>
            <a:ext cx="6858000" cy="1790700"/>
          </a:xfrm>
          <a:prstGeom prst="rect">
            <a:avLst/>
          </a:prstGeom>
        </p:spPr>
        <p:txBody>
          <a:bodyPr lIns="45719" tIns="45719" rIns="45719" bIns="45719">
            <a:normAutofit/>
          </a:bodyPr>
          <a:lstStyle>
            <a:lvl1pPr defTabSz="685800">
              <a:lnSpc>
                <a:spcPct val="75000"/>
              </a:lnSpc>
              <a:defRPr sz="4500" b="1" spc="-113">
                <a:solidFill>
                  <a:srgbClr val="FFFFFF"/>
                </a:solidFill>
                <a:latin typeface="Meta Pro"/>
                <a:ea typeface="Meta Pro"/>
                <a:cs typeface="Meta Pro"/>
                <a:sym typeface="Meta Pro"/>
              </a:defRPr>
            </a:lvl1pPr>
          </a:lstStyle>
          <a:p>
            <a:r>
              <a:t>Title Text</a:t>
            </a:r>
          </a:p>
        </p:txBody>
      </p:sp>
      <p:pic>
        <p:nvPicPr>
          <p:cNvPr id="341" name="Picture 14" descr="Picture 14"/>
          <p:cNvPicPr>
            <a:picLocks noChangeAspect="1"/>
          </p:cNvPicPr>
          <p:nvPr/>
        </p:nvPicPr>
        <p:blipFill>
          <a:blip r:embed="rId4"/>
          <a:stretch>
            <a:fillRect/>
          </a:stretch>
        </p:blipFill>
        <p:spPr>
          <a:xfrm>
            <a:off x="171035" y="199812"/>
            <a:ext cx="1731316" cy="501216"/>
          </a:xfrm>
          <a:prstGeom prst="rect">
            <a:avLst/>
          </a:prstGeom>
          <a:ln w="12700">
            <a:miter lim="400000"/>
          </a:ln>
        </p:spPr>
      </p:pic>
      <p:sp>
        <p:nvSpPr>
          <p:cNvPr id="3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pic>
        <p:nvPicPr>
          <p:cNvPr id="349" name="Picture 7" descr="Picture 7"/>
          <p:cNvPicPr>
            <a:picLocks noChangeAspect="1"/>
          </p:cNvPicPr>
          <p:nvPr/>
        </p:nvPicPr>
        <p:blipFill>
          <a:blip r:embed="rId2"/>
          <a:stretch>
            <a:fillRect/>
          </a:stretch>
        </p:blipFill>
        <p:spPr>
          <a:xfrm>
            <a:off x="0" y="0"/>
            <a:ext cx="9144000" cy="5143500"/>
          </a:xfrm>
          <a:prstGeom prst="rect">
            <a:avLst/>
          </a:prstGeom>
          <a:ln w="12700">
            <a:miter lim="400000"/>
          </a:ln>
        </p:spPr>
      </p:pic>
      <p:pic>
        <p:nvPicPr>
          <p:cNvPr id="350" name="Picture 8" descr="Picture 8"/>
          <p:cNvPicPr>
            <a:picLocks noChangeAspect="1"/>
          </p:cNvPicPr>
          <p:nvPr/>
        </p:nvPicPr>
        <p:blipFill>
          <a:blip r:embed="rId3"/>
          <a:srcRect r="57097"/>
          <a:stretch>
            <a:fillRect/>
          </a:stretch>
        </p:blipFill>
        <p:spPr>
          <a:xfrm>
            <a:off x="-1" y="0"/>
            <a:ext cx="3923010" cy="5143500"/>
          </a:xfrm>
          <a:prstGeom prst="rect">
            <a:avLst/>
          </a:prstGeom>
          <a:ln w="12700">
            <a:miter lim="400000"/>
          </a:ln>
        </p:spPr>
      </p:pic>
      <p:sp>
        <p:nvSpPr>
          <p:cNvPr id="351" name="Title Text"/>
          <p:cNvSpPr txBox="1">
            <a:spLocks noGrp="1"/>
          </p:cNvSpPr>
          <p:nvPr>
            <p:ph type="title"/>
          </p:nvPr>
        </p:nvSpPr>
        <p:spPr>
          <a:xfrm>
            <a:off x="171037" y="285442"/>
            <a:ext cx="4501704" cy="1126842"/>
          </a:xfrm>
          <a:prstGeom prst="rect">
            <a:avLst/>
          </a:prstGeom>
        </p:spPr>
        <p:txBody>
          <a:bodyPr lIns="45719" tIns="45719" rIns="45719" bIns="45719" anchor="t">
            <a:normAutofit/>
          </a:bodyPr>
          <a:lstStyle>
            <a:lvl1pPr algn="l" defTabSz="685800">
              <a:lnSpc>
                <a:spcPct val="75000"/>
              </a:lnSpc>
              <a:defRPr sz="3600" b="1" spc="-113">
                <a:solidFill>
                  <a:srgbClr val="FFFFFF"/>
                </a:solidFill>
                <a:latin typeface="Meta Pro"/>
                <a:ea typeface="Meta Pro"/>
                <a:cs typeface="Meta Pro"/>
                <a:sym typeface="Meta Pro"/>
              </a:defRPr>
            </a:lvl1pPr>
          </a:lstStyle>
          <a:p>
            <a:r>
              <a:t>Title Text</a:t>
            </a:r>
          </a:p>
        </p:txBody>
      </p:sp>
      <p:sp>
        <p:nvSpPr>
          <p:cNvPr id="352" name="Body Level One…"/>
          <p:cNvSpPr txBox="1">
            <a:spLocks noGrp="1"/>
          </p:cNvSpPr>
          <p:nvPr>
            <p:ph type="body" sz="quarter" idx="1"/>
          </p:nvPr>
        </p:nvSpPr>
        <p:spPr>
          <a:xfrm>
            <a:off x="171035" y="1415158"/>
            <a:ext cx="4442204" cy="1241823"/>
          </a:xfrm>
          <a:prstGeom prst="rect">
            <a:avLst/>
          </a:prstGeom>
        </p:spPr>
        <p:txBody>
          <a:bodyPr lIns="45719" tIns="45719" rIns="45719" bIns="45719">
            <a:normAutofit/>
          </a:bodyPr>
          <a:lstStyle>
            <a:lvl1pPr marL="0" indent="0" defTabSz="685800">
              <a:lnSpc>
                <a:spcPct val="90000"/>
              </a:lnSpc>
              <a:buSzTx/>
              <a:buFontTx/>
              <a:buNone/>
              <a:defRPr sz="2100" b="1">
                <a:solidFill>
                  <a:srgbClr val="FFFFFF"/>
                </a:solidFill>
                <a:latin typeface="Meta Pro"/>
                <a:ea typeface="Meta Pro"/>
                <a:cs typeface="Meta Pro"/>
                <a:sym typeface="Meta Pro"/>
              </a:defRPr>
            </a:lvl1pPr>
            <a:lvl2pPr marL="0" indent="342900" defTabSz="685800">
              <a:lnSpc>
                <a:spcPct val="90000"/>
              </a:lnSpc>
              <a:buSzTx/>
              <a:buFontTx/>
              <a:buNone/>
              <a:defRPr sz="2100" b="1">
                <a:solidFill>
                  <a:srgbClr val="FFFFFF"/>
                </a:solidFill>
                <a:latin typeface="Meta Pro"/>
                <a:ea typeface="Meta Pro"/>
                <a:cs typeface="Meta Pro"/>
                <a:sym typeface="Meta Pro"/>
              </a:defRPr>
            </a:lvl2pPr>
            <a:lvl3pPr marL="0" indent="685800" defTabSz="685800">
              <a:lnSpc>
                <a:spcPct val="90000"/>
              </a:lnSpc>
              <a:buSzTx/>
              <a:buFontTx/>
              <a:buNone/>
              <a:defRPr sz="2100" b="1">
                <a:solidFill>
                  <a:srgbClr val="FFFFFF"/>
                </a:solidFill>
                <a:latin typeface="Meta Pro"/>
                <a:ea typeface="Meta Pro"/>
                <a:cs typeface="Meta Pro"/>
                <a:sym typeface="Meta Pro"/>
              </a:defRPr>
            </a:lvl3pPr>
            <a:lvl4pPr marL="0" indent="1028700" defTabSz="685800">
              <a:lnSpc>
                <a:spcPct val="90000"/>
              </a:lnSpc>
              <a:buSzTx/>
              <a:buFontTx/>
              <a:buNone/>
              <a:defRPr sz="2100" b="1">
                <a:solidFill>
                  <a:srgbClr val="FFFFFF"/>
                </a:solidFill>
                <a:latin typeface="Meta Pro"/>
                <a:ea typeface="Meta Pro"/>
                <a:cs typeface="Meta Pro"/>
                <a:sym typeface="Meta Pro"/>
              </a:defRPr>
            </a:lvl4pPr>
            <a:lvl5pPr marL="0" indent="1371600" defTabSz="685800">
              <a:lnSpc>
                <a:spcPct val="90000"/>
              </a:lnSpc>
              <a:buSzTx/>
              <a:buFontTx/>
              <a:buNone/>
              <a:defRPr sz="2100" b="1">
                <a:solidFill>
                  <a:srgbClr val="FFFFFF"/>
                </a:solidFill>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pic>
        <p:nvPicPr>
          <p:cNvPr id="353" name="Picture 10" descr="Picture 10"/>
          <p:cNvPicPr>
            <a:picLocks noChangeAspect="1"/>
          </p:cNvPicPr>
          <p:nvPr/>
        </p:nvPicPr>
        <p:blipFill>
          <a:blip r:embed="rId4"/>
          <a:stretch>
            <a:fillRect/>
          </a:stretch>
        </p:blipFill>
        <p:spPr>
          <a:xfrm>
            <a:off x="171035" y="4807953"/>
            <a:ext cx="971966" cy="281385"/>
          </a:xfrm>
          <a:prstGeom prst="rect">
            <a:avLst/>
          </a:prstGeom>
          <a:ln w="12700">
            <a:miter lim="400000"/>
          </a:ln>
        </p:spPr>
      </p:pic>
      <p:sp>
        <p:nvSpPr>
          <p:cNvPr id="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pic>
        <p:nvPicPr>
          <p:cNvPr id="361" name="Picture 7" descr="Picture 7"/>
          <p:cNvPicPr>
            <a:picLocks noChangeAspect="1"/>
          </p:cNvPicPr>
          <p:nvPr/>
        </p:nvPicPr>
        <p:blipFill>
          <a:blip r:embed="rId2"/>
          <a:srcRect l="35345" r="57822"/>
          <a:stretch>
            <a:fillRect/>
          </a:stretch>
        </p:blipFill>
        <p:spPr>
          <a:xfrm>
            <a:off x="0" y="0"/>
            <a:ext cx="624841" cy="5143500"/>
          </a:xfrm>
          <a:prstGeom prst="rect">
            <a:avLst/>
          </a:prstGeom>
          <a:ln w="12700">
            <a:miter lim="400000"/>
          </a:ln>
        </p:spPr>
      </p:pic>
      <p:sp>
        <p:nvSpPr>
          <p:cNvPr id="362"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FFFFFF"/>
                </a:solidFill>
                <a:latin typeface="Meta Pro"/>
                <a:ea typeface="Meta Pro"/>
                <a:cs typeface="Meta Pro"/>
                <a:sym typeface="Meta Pro"/>
              </a:defRPr>
            </a:lvl1pPr>
          </a:lstStyle>
          <a:p>
            <a:r>
              <a:t>Title Text</a:t>
            </a:r>
          </a:p>
        </p:txBody>
      </p:sp>
      <p:sp>
        <p:nvSpPr>
          <p:cNvPr id="363"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pic>
        <p:nvPicPr>
          <p:cNvPr id="364" name="Picture 8" descr="Picture 8"/>
          <p:cNvPicPr>
            <a:picLocks noChangeAspect="1"/>
          </p:cNvPicPr>
          <p:nvPr/>
        </p:nvPicPr>
        <p:blipFill>
          <a:blip r:embed="rId3"/>
          <a:stretch>
            <a:fillRect/>
          </a:stretch>
        </p:blipFill>
        <p:spPr>
          <a:xfrm>
            <a:off x="171035" y="4807953"/>
            <a:ext cx="971966" cy="281385"/>
          </a:xfrm>
          <a:prstGeom prst="rect">
            <a:avLst/>
          </a:prstGeom>
          <a:ln w="12700">
            <a:miter lim="400000"/>
          </a:ln>
        </p:spPr>
      </p:pic>
      <p:sp>
        <p:nvSpPr>
          <p:cNvPr id="365"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solidFill>
                  <a:srgbClr val="FFFFFF"/>
                </a:solidFill>
                <a:latin typeface="Meta Pro Light"/>
                <a:ea typeface="Meta Pro Light"/>
                <a:cs typeface="Meta Pro Light"/>
                <a:sym typeface="Meta Pro Light"/>
              </a:defRPr>
            </a:pPr>
            <a:endParaRPr/>
          </a:p>
        </p:txBody>
      </p:sp>
      <p:sp>
        <p:nvSpPr>
          <p:cNvPr id="366"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MALLEABLE MATTER</a:t>
            </a:r>
          </a:p>
        </p:txBody>
      </p:sp>
      <p:sp>
        <p:nvSpPr>
          <p:cNvPr id="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pic>
        <p:nvPicPr>
          <p:cNvPr id="374" name="Picture 8" descr="Picture 8"/>
          <p:cNvPicPr>
            <a:picLocks noChangeAspect="1"/>
          </p:cNvPicPr>
          <p:nvPr/>
        </p:nvPicPr>
        <p:blipFill>
          <a:blip r:embed="rId2"/>
          <a:srcRect l="35345" r="57822"/>
          <a:stretch>
            <a:fillRect/>
          </a:stretch>
        </p:blipFill>
        <p:spPr>
          <a:xfrm>
            <a:off x="0" y="0"/>
            <a:ext cx="624841" cy="5143500"/>
          </a:xfrm>
          <a:prstGeom prst="rect">
            <a:avLst/>
          </a:prstGeom>
          <a:ln w="12700">
            <a:miter lim="400000"/>
          </a:ln>
        </p:spPr>
      </p:pic>
      <p:sp>
        <p:nvSpPr>
          <p:cNvPr id="375" name="Title Text"/>
          <p:cNvSpPr txBox="1">
            <a:spLocks noGrp="1"/>
          </p:cNvSpPr>
          <p:nvPr>
            <p:ph type="title"/>
          </p:nvPr>
        </p:nvSpPr>
        <p:spPr>
          <a:xfrm>
            <a:off x="171037" y="285442"/>
            <a:ext cx="4442201" cy="871119"/>
          </a:xfrm>
          <a:prstGeom prst="rect">
            <a:avLst/>
          </a:prstGeom>
        </p:spPr>
        <p:txBody>
          <a:bodyPr lIns="45719" tIns="45719" rIns="45719" bIns="45719" anchor="t">
            <a:normAutofit/>
          </a:bodyPr>
          <a:lstStyle>
            <a:lvl1pPr algn="l" defTabSz="685800">
              <a:lnSpc>
                <a:spcPct val="75000"/>
              </a:lnSpc>
              <a:defRPr sz="2700" b="1" spc="-113">
                <a:solidFill>
                  <a:srgbClr val="FFFFFF"/>
                </a:solidFill>
                <a:latin typeface="Meta Pro"/>
                <a:ea typeface="Meta Pro"/>
                <a:cs typeface="Meta Pro"/>
                <a:sym typeface="Meta Pro"/>
              </a:defRPr>
            </a:lvl1pPr>
          </a:lstStyle>
          <a:p>
            <a:r>
              <a:t>Title Text</a:t>
            </a:r>
          </a:p>
        </p:txBody>
      </p:sp>
      <p:sp>
        <p:nvSpPr>
          <p:cNvPr id="376"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377"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solidFill>
                  <a:srgbClr val="FFFFFF"/>
                </a:solidFill>
                <a:latin typeface="Meta Pro Light"/>
                <a:ea typeface="Meta Pro Light"/>
                <a:cs typeface="Meta Pro Light"/>
                <a:sym typeface="Meta Pro Light"/>
              </a:defRPr>
            </a:pPr>
            <a:endParaRPr/>
          </a:p>
        </p:txBody>
      </p:sp>
      <p:sp>
        <p:nvSpPr>
          <p:cNvPr id="378"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MALLEABLE MATTER</a:t>
            </a:r>
          </a:p>
        </p:txBody>
      </p:sp>
      <p:sp>
        <p:nvSpPr>
          <p:cNvPr id="3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6_Blank">
    <p:spTree>
      <p:nvGrpSpPr>
        <p:cNvPr id="1" name=""/>
        <p:cNvGrpSpPr/>
        <p:nvPr/>
      </p:nvGrpSpPr>
      <p:grpSpPr>
        <a:xfrm>
          <a:off x="0" y="0"/>
          <a:ext cx="0" cy="0"/>
          <a:chOff x="0" y="0"/>
          <a:chExt cx="0" cy="0"/>
        </a:xfrm>
      </p:grpSpPr>
      <p:pic>
        <p:nvPicPr>
          <p:cNvPr id="386" name="Picture 7" descr="Picture 7"/>
          <p:cNvPicPr>
            <a:picLocks noChangeAspect="1"/>
          </p:cNvPicPr>
          <p:nvPr/>
        </p:nvPicPr>
        <p:blipFill>
          <a:blip r:embed="rId2"/>
          <a:srcRect l="35345" r="57822"/>
          <a:stretch>
            <a:fillRect/>
          </a:stretch>
        </p:blipFill>
        <p:spPr>
          <a:xfrm>
            <a:off x="0" y="0"/>
            <a:ext cx="624841" cy="5143500"/>
          </a:xfrm>
          <a:prstGeom prst="rect">
            <a:avLst/>
          </a:prstGeom>
          <a:ln w="12700">
            <a:miter lim="400000"/>
          </a:ln>
        </p:spPr>
      </p:pic>
      <p:sp>
        <p:nvSpPr>
          <p:cNvPr id="387"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0CA1CD"/>
                </a:solidFill>
                <a:latin typeface="Meta Pro"/>
                <a:ea typeface="Meta Pro"/>
                <a:cs typeface="Meta Pro"/>
                <a:sym typeface="Meta Pro"/>
              </a:defRPr>
            </a:lvl1pPr>
          </a:lstStyle>
          <a:p>
            <a:r>
              <a:t>Title Text</a:t>
            </a:r>
          </a:p>
        </p:txBody>
      </p:sp>
      <p:sp>
        <p:nvSpPr>
          <p:cNvPr id="388"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latin typeface="Meta Pro Light"/>
                <a:ea typeface="Meta Pro Light"/>
                <a:cs typeface="Meta Pro Light"/>
                <a:sym typeface="Meta Pro Light"/>
              </a:defRPr>
            </a:pPr>
            <a:endParaRPr/>
          </a:p>
        </p:txBody>
      </p:sp>
      <p:pic>
        <p:nvPicPr>
          <p:cNvPr id="390" name="Picture 10" descr="Picture 10"/>
          <p:cNvPicPr>
            <a:picLocks noChangeAspect="1"/>
          </p:cNvPicPr>
          <p:nvPr/>
        </p:nvPicPr>
        <p:blipFill>
          <a:blip r:embed="rId3"/>
          <a:stretch>
            <a:fillRect/>
          </a:stretch>
        </p:blipFill>
        <p:spPr>
          <a:xfrm>
            <a:off x="171035" y="4807953"/>
            <a:ext cx="971966" cy="281385"/>
          </a:xfrm>
          <a:prstGeom prst="rect">
            <a:avLst/>
          </a:prstGeom>
          <a:ln w="12700">
            <a:miter lim="400000"/>
          </a:ln>
        </p:spPr>
      </p:pic>
      <p:sp>
        <p:nvSpPr>
          <p:cNvPr id="391"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0CA1CD"/>
                </a:solidFill>
                <a:latin typeface="Meta Pro Light"/>
                <a:ea typeface="Meta Pro Light"/>
                <a:cs typeface="Meta Pro Light"/>
                <a:sym typeface="Meta Pro Light"/>
              </a:defRPr>
            </a:pPr>
            <a:r>
              <a:t>/// </a:t>
            </a:r>
            <a:r>
              <a:rPr b="1">
                <a:latin typeface="Meta Pro"/>
                <a:ea typeface="Meta Pro"/>
                <a:cs typeface="Meta Pro"/>
                <a:sym typeface="Meta Pro"/>
              </a:rPr>
              <a:t>MALLEABLE MATTER</a:t>
            </a:r>
          </a:p>
        </p:txBody>
      </p:sp>
      <p:sp>
        <p:nvSpPr>
          <p:cNvPr id="3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7_Blank">
    <p:spTree>
      <p:nvGrpSpPr>
        <p:cNvPr id="1" name=""/>
        <p:cNvGrpSpPr/>
        <p:nvPr/>
      </p:nvGrpSpPr>
      <p:grpSpPr>
        <a:xfrm>
          <a:off x="0" y="0"/>
          <a:ext cx="0" cy="0"/>
          <a:chOff x="0" y="0"/>
          <a:chExt cx="0" cy="0"/>
        </a:xfrm>
      </p:grpSpPr>
      <p:pic>
        <p:nvPicPr>
          <p:cNvPr id="399" name="Picture 7" descr="Picture 7"/>
          <p:cNvPicPr>
            <a:picLocks noChangeAspect="1"/>
          </p:cNvPicPr>
          <p:nvPr/>
        </p:nvPicPr>
        <p:blipFill>
          <a:blip r:embed="rId2"/>
          <a:srcRect l="35345" r="57822"/>
          <a:stretch>
            <a:fillRect/>
          </a:stretch>
        </p:blipFill>
        <p:spPr>
          <a:xfrm>
            <a:off x="0" y="0"/>
            <a:ext cx="624841" cy="5143500"/>
          </a:xfrm>
          <a:prstGeom prst="rect">
            <a:avLst/>
          </a:prstGeom>
          <a:ln w="12700">
            <a:miter lim="400000"/>
          </a:ln>
        </p:spPr>
      </p:pic>
      <p:sp>
        <p:nvSpPr>
          <p:cNvPr id="400" name="Title Text"/>
          <p:cNvSpPr txBox="1">
            <a:spLocks noGrp="1"/>
          </p:cNvSpPr>
          <p:nvPr>
            <p:ph type="title"/>
          </p:nvPr>
        </p:nvSpPr>
        <p:spPr>
          <a:xfrm>
            <a:off x="171037" y="285442"/>
            <a:ext cx="4501704" cy="871119"/>
          </a:xfrm>
          <a:prstGeom prst="rect">
            <a:avLst/>
          </a:prstGeom>
        </p:spPr>
        <p:txBody>
          <a:bodyPr lIns="45719" tIns="45719" rIns="45719" bIns="45719" anchor="t">
            <a:normAutofit/>
          </a:bodyPr>
          <a:lstStyle>
            <a:lvl1pPr algn="l" defTabSz="685800">
              <a:lnSpc>
                <a:spcPct val="75000"/>
              </a:lnSpc>
              <a:defRPr sz="2700" b="1" spc="-113">
                <a:solidFill>
                  <a:srgbClr val="0CA1CD"/>
                </a:solidFill>
                <a:latin typeface="Meta Pro"/>
                <a:ea typeface="Meta Pro"/>
                <a:cs typeface="Meta Pro"/>
                <a:sym typeface="Meta Pro"/>
              </a:defRPr>
            </a:lvl1pPr>
          </a:lstStyle>
          <a:p>
            <a:r>
              <a:t>Title Text</a:t>
            </a:r>
          </a:p>
        </p:txBody>
      </p:sp>
      <p:sp>
        <p:nvSpPr>
          <p:cNvPr id="401" name="Body Level One…"/>
          <p:cNvSpPr txBox="1">
            <a:spLocks noGrp="1"/>
          </p:cNvSpPr>
          <p:nvPr>
            <p:ph type="body" sz="quarter" idx="1"/>
          </p:nvPr>
        </p:nvSpPr>
        <p:spPr>
          <a:xfrm>
            <a:off x="171035" y="1156560"/>
            <a:ext cx="4442204" cy="1241823"/>
          </a:xfrm>
          <a:prstGeom prst="rect">
            <a:avLst/>
          </a:prstGeom>
        </p:spPr>
        <p:txBody>
          <a:bodyPr lIns="45719" tIns="45719" rIns="45719" bIns="45719">
            <a:normAutofit/>
          </a:bodyPr>
          <a:lstStyle>
            <a:lvl1pPr marL="0" indent="0" defTabSz="685800">
              <a:lnSpc>
                <a:spcPct val="90000"/>
              </a:lnSpc>
              <a:buSzTx/>
              <a:buFontTx/>
              <a:buNone/>
              <a:defRPr sz="1500" b="1">
                <a:latin typeface="Meta Pro"/>
                <a:ea typeface="Meta Pro"/>
                <a:cs typeface="Meta Pro"/>
                <a:sym typeface="Meta Pro"/>
              </a:defRPr>
            </a:lvl1pPr>
            <a:lvl2pPr marL="0" indent="342900" defTabSz="685800">
              <a:lnSpc>
                <a:spcPct val="90000"/>
              </a:lnSpc>
              <a:buSzTx/>
              <a:buFontTx/>
              <a:buNone/>
              <a:defRPr sz="1500" b="1">
                <a:latin typeface="Meta Pro"/>
                <a:ea typeface="Meta Pro"/>
                <a:cs typeface="Meta Pro"/>
                <a:sym typeface="Meta Pro"/>
              </a:defRPr>
            </a:lvl2pPr>
            <a:lvl3pPr marL="0" indent="685800" defTabSz="685800">
              <a:lnSpc>
                <a:spcPct val="90000"/>
              </a:lnSpc>
              <a:buSzTx/>
              <a:buFontTx/>
              <a:buNone/>
              <a:defRPr sz="1500" b="1">
                <a:latin typeface="Meta Pro"/>
                <a:ea typeface="Meta Pro"/>
                <a:cs typeface="Meta Pro"/>
                <a:sym typeface="Meta Pro"/>
              </a:defRPr>
            </a:lvl3pPr>
            <a:lvl4pPr marL="0" indent="1028700" defTabSz="685800">
              <a:lnSpc>
                <a:spcPct val="90000"/>
              </a:lnSpc>
              <a:buSzTx/>
              <a:buFontTx/>
              <a:buNone/>
              <a:defRPr sz="1500" b="1">
                <a:latin typeface="Meta Pro"/>
                <a:ea typeface="Meta Pro"/>
                <a:cs typeface="Meta Pro"/>
                <a:sym typeface="Meta Pro"/>
              </a:defRPr>
            </a:lvl4pPr>
            <a:lvl5pPr marL="0" indent="1371600" defTabSz="685800">
              <a:lnSpc>
                <a:spcPct val="90000"/>
              </a:lnSpc>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402" name="Text Placeholder 2"/>
          <p:cNvSpPr>
            <a:spLocks noGrp="1"/>
          </p:cNvSpPr>
          <p:nvPr>
            <p:ph type="body" sz="half" idx="21"/>
          </p:nvPr>
        </p:nvSpPr>
        <p:spPr>
          <a:xfrm>
            <a:off x="171450" y="1824925"/>
            <a:ext cx="4501754" cy="2806607"/>
          </a:xfrm>
          <a:prstGeom prst="rect">
            <a:avLst/>
          </a:prstGeom>
        </p:spPr>
        <p:txBody>
          <a:bodyPr lIns="45719" tIns="45719" rIns="45719" bIns="45719">
            <a:normAutofit/>
          </a:bodyPr>
          <a:lstStyle/>
          <a:p>
            <a:pPr marL="0" indent="0" defTabSz="685800">
              <a:lnSpc>
                <a:spcPct val="90000"/>
              </a:lnSpc>
              <a:buSzTx/>
              <a:buFontTx/>
              <a:buNone/>
              <a:defRPr sz="1200">
                <a:latin typeface="Meta Pro Light"/>
                <a:ea typeface="Meta Pro Light"/>
                <a:cs typeface="Meta Pro Light"/>
                <a:sym typeface="Meta Pro Light"/>
              </a:defRPr>
            </a:pPr>
            <a:endParaRPr/>
          </a:p>
        </p:txBody>
      </p:sp>
      <p:sp>
        <p:nvSpPr>
          <p:cNvPr id="403"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0CA1CD"/>
                </a:solidFill>
                <a:latin typeface="Meta Pro Light"/>
                <a:ea typeface="Meta Pro Light"/>
                <a:cs typeface="Meta Pro Light"/>
                <a:sym typeface="Meta Pro Light"/>
              </a:defRPr>
            </a:pPr>
            <a:r>
              <a:t>/// </a:t>
            </a:r>
            <a:r>
              <a:rPr b="1">
                <a:latin typeface="Meta Pro"/>
                <a:ea typeface="Meta Pro"/>
                <a:cs typeface="Meta Pro"/>
                <a:sym typeface="Meta Pro"/>
              </a:rPr>
              <a:t>MALLEABLE MATTER</a:t>
            </a:r>
          </a:p>
        </p:txBody>
      </p:sp>
      <p:sp>
        <p:nvSpPr>
          <p:cNvPr id="4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411" name="Picture Placeholder 2"/>
          <p:cNvSpPr>
            <a:spLocks noGrp="1"/>
          </p:cNvSpPr>
          <p:nvPr>
            <p:ph type="pic" idx="21"/>
          </p:nvPr>
        </p:nvSpPr>
        <p:spPr>
          <a:xfrm>
            <a:off x="1" y="1"/>
            <a:ext cx="9144000" cy="5143499"/>
          </a:xfrm>
          <a:prstGeom prst="rect">
            <a:avLst/>
          </a:prstGeom>
        </p:spPr>
        <p:txBody>
          <a:bodyPr lIns="91439" tIns="45719" rIns="91439" bIns="45719"/>
          <a:lstStyle/>
          <a:p>
            <a:endParaRPr/>
          </a:p>
        </p:txBody>
      </p:sp>
      <p:sp>
        <p:nvSpPr>
          <p:cNvPr id="412"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0CA1CD"/>
                </a:solidFill>
                <a:latin typeface="Meta Pro Light"/>
                <a:ea typeface="Meta Pro Light"/>
                <a:cs typeface="Meta Pro Light"/>
                <a:sym typeface="Meta Pro Light"/>
              </a:defRPr>
            </a:pPr>
            <a:r>
              <a:t>/// </a:t>
            </a:r>
            <a:r>
              <a:rPr b="1">
                <a:latin typeface="Meta Pro"/>
                <a:ea typeface="Meta Pro"/>
                <a:cs typeface="Meta Pro"/>
                <a:sym typeface="Meta Pro"/>
              </a:rPr>
              <a:t>MALLEABLE MATTER</a:t>
            </a:r>
          </a:p>
        </p:txBody>
      </p:sp>
      <p:pic>
        <p:nvPicPr>
          <p:cNvPr id="413" name="Picture 6" descr="Picture 6"/>
          <p:cNvPicPr>
            <a:picLocks noChangeAspect="1"/>
          </p:cNvPicPr>
          <p:nvPr/>
        </p:nvPicPr>
        <p:blipFill>
          <a:blip r:embed="rId2"/>
          <a:srcRect l="35345" r="57822"/>
          <a:stretch>
            <a:fillRect/>
          </a:stretch>
        </p:blipFill>
        <p:spPr>
          <a:xfrm>
            <a:off x="0" y="0"/>
            <a:ext cx="624841" cy="5143500"/>
          </a:xfrm>
          <a:prstGeom prst="rect">
            <a:avLst/>
          </a:prstGeom>
          <a:ln w="12700">
            <a:miter lim="400000"/>
          </a:ln>
        </p:spPr>
      </p:pic>
      <p:sp>
        <p:nvSpPr>
          <p:cNvPr id="4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421" name="Picture Placeholder 2"/>
          <p:cNvSpPr>
            <a:spLocks noGrp="1"/>
          </p:cNvSpPr>
          <p:nvPr>
            <p:ph type="pic" idx="21"/>
          </p:nvPr>
        </p:nvSpPr>
        <p:spPr>
          <a:xfrm>
            <a:off x="1" y="1"/>
            <a:ext cx="9144000" cy="5143499"/>
          </a:xfrm>
          <a:prstGeom prst="rect">
            <a:avLst/>
          </a:prstGeom>
        </p:spPr>
        <p:txBody>
          <a:bodyPr lIns="91439" tIns="45719" rIns="91439" bIns="45719"/>
          <a:lstStyle/>
          <a:p>
            <a:endParaRPr/>
          </a:p>
        </p:txBody>
      </p:sp>
      <p:pic>
        <p:nvPicPr>
          <p:cNvPr id="422" name="Picture 9" descr="Picture 9"/>
          <p:cNvPicPr>
            <a:picLocks noChangeAspect="1"/>
          </p:cNvPicPr>
          <p:nvPr/>
        </p:nvPicPr>
        <p:blipFill>
          <a:blip r:embed="rId2"/>
          <a:srcRect l="35345" r="57822"/>
          <a:stretch>
            <a:fillRect/>
          </a:stretch>
        </p:blipFill>
        <p:spPr>
          <a:xfrm>
            <a:off x="0" y="0"/>
            <a:ext cx="624841" cy="5143500"/>
          </a:xfrm>
          <a:prstGeom prst="rect">
            <a:avLst/>
          </a:prstGeom>
          <a:ln w="12700">
            <a:miter lim="400000"/>
          </a:ln>
        </p:spPr>
      </p:pic>
      <p:sp>
        <p:nvSpPr>
          <p:cNvPr id="423" name="Subtitle 2"/>
          <p:cNvSpPr txBox="1"/>
          <p:nvPr/>
        </p:nvSpPr>
        <p:spPr>
          <a:xfrm>
            <a:off x="5448715" y="184512"/>
            <a:ext cx="3574029" cy="3760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normAutofit/>
          </a:bodyPr>
          <a:lstStyle/>
          <a:p>
            <a:pPr algn="r">
              <a:lnSpc>
                <a:spcPct val="90000"/>
              </a:lnSpc>
              <a:spcBef>
                <a:spcPts val="1000"/>
              </a:spcBef>
              <a:defRPr sz="1300">
                <a:solidFill>
                  <a:srgbClr val="FFFFFF"/>
                </a:solidFill>
                <a:latin typeface="Meta Pro Light"/>
                <a:ea typeface="Meta Pro Light"/>
                <a:cs typeface="Meta Pro Light"/>
                <a:sym typeface="Meta Pro Light"/>
              </a:defRPr>
            </a:pPr>
            <a:r>
              <a:t>/// </a:t>
            </a:r>
            <a:r>
              <a:rPr b="1">
                <a:latin typeface="Meta Pro"/>
                <a:ea typeface="Meta Pro"/>
                <a:cs typeface="Meta Pro"/>
                <a:sym typeface="Meta Pro"/>
              </a:rPr>
              <a:t>MALLEABLE MATTER</a:t>
            </a:r>
          </a:p>
        </p:txBody>
      </p:sp>
      <p:sp>
        <p:nvSpPr>
          <p:cNvPr id="4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1" name="Title Text"/>
          <p:cNvSpPr txBox="1">
            <a:spLocks noGrp="1"/>
          </p:cNvSpPr>
          <p:nvPr>
            <p:ph type="title"/>
          </p:nvPr>
        </p:nvSpPr>
        <p:spPr>
          <a:xfrm>
            <a:off x="1645294" y="133945"/>
            <a:ext cx="5853412" cy="1138536"/>
          </a:xfrm>
          <a:prstGeom prst="rect">
            <a:avLst/>
          </a:prstGeom>
        </p:spPr>
        <p:txBody>
          <a:bodyPr lIns="26789" tIns="26789" rIns="26789" bIns="26789">
            <a:normAutofit/>
          </a:bodyPr>
          <a:lstStyle>
            <a:lvl1pPr defTabSz="308074">
              <a:defRPr sz="4200">
                <a:latin typeface="Helvetica Neue Medium"/>
                <a:ea typeface="Helvetica Neue Medium"/>
                <a:cs typeface="Helvetica Neue Medium"/>
                <a:sym typeface="Helvetica Neue Medium"/>
              </a:defRPr>
            </a:lvl1pPr>
          </a:lstStyle>
          <a:p>
            <a:r>
              <a:t>Title Text</a:t>
            </a:r>
          </a:p>
        </p:txBody>
      </p:sp>
      <p:sp>
        <p:nvSpPr>
          <p:cNvPr id="432" name="Body Level One…"/>
          <p:cNvSpPr txBox="1">
            <a:spLocks noGrp="1"/>
          </p:cNvSpPr>
          <p:nvPr>
            <p:ph type="body" idx="1"/>
          </p:nvPr>
        </p:nvSpPr>
        <p:spPr>
          <a:xfrm>
            <a:off x="1645294" y="1366242"/>
            <a:ext cx="5853412" cy="3315147"/>
          </a:xfrm>
          <a:prstGeom prst="rect">
            <a:avLst/>
          </a:prstGeom>
        </p:spPr>
        <p:txBody>
          <a:bodyPr lIns="26789" tIns="26789" rIns="26789" bIns="26789" anchor="ctr">
            <a:normAutofit/>
          </a:bodyPr>
          <a:lstStyle>
            <a:lvl1pPr marL="222250" indent="-222250" defTabSz="308074">
              <a:spcBef>
                <a:spcPts val="2200"/>
              </a:spcBef>
              <a:buSzPct val="145000"/>
              <a:buFontTx/>
              <a:buChar char="•"/>
              <a:defRPr sz="1600">
                <a:latin typeface="Helvetica Neue"/>
                <a:ea typeface="Helvetica Neue"/>
                <a:cs typeface="Helvetica Neue"/>
                <a:sym typeface="Helvetica Neue"/>
              </a:defRPr>
            </a:lvl1pPr>
            <a:lvl2pPr marL="666750" indent="-222250" defTabSz="308074">
              <a:spcBef>
                <a:spcPts val="2200"/>
              </a:spcBef>
              <a:buSzPct val="145000"/>
              <a:buFontTx/>
              <a:buChar char="•"/>
              <a:defRPr sz="1600">
                <a:latin typeface="Helvetica Neue"/>
                <a:ea typeface="Helvetica Neue"/>
                <a:cs typeface="Helvetica Neue"/>
                <a:sym typeface="Helvetica Neue"/>
              </a:defRPr>
            </a:lvl2pPr>
            <a:lvl3pPr marL="1111250" indent="-222250" defTabSz="308074">
              <a:spcBef>
                <a:spcPts val="2200"/>
              </a:spcBef>
              <a:buSzPct val="145000"/>
              <a:buFontTx/>
              <a:defRPr sz="1600">
                <a:latin typeface="Helvetica Neue"/>
                <a:ea typeface="Helvetica Neue"/>
                <a:cs typeface="Helvetica Neue"/>
                <a:sym typeface="Helvetica Neue"/>
              </a:defRPr>
            </a:lvl3pPr>
            <a:lvl4pPr marL="1555750" indent="-222250" defTabSz="308074">
              <a:spcBef>
                <a:spcPts val="2200"/>
              </a:spcBef>
              <a:buSzPct val="145000"/>
              <a:buFontTx/>
              <a:buChar char="•"/>
              <a:defRPr sz="1600">
                <a:latin typeface="Helvetica Neue"/>
                <a:ea typeface="Helvetica Neue"/>
                <a:cs typeface="Helvetica Neue"/>
                <a:sym typeface="Helvetica Neue"/>
              </a:defRPr>
            </a:lvl4pPr>
            <a:lvl5pPr marL="2000250" indent="-222250" defTabSz="308074">
              <a:spcBef>
                <a:spcPts val="2200"/>
              </a:spcBef>
              <a:buSzPct val="145000"/>
              <a:buFontTx/>
              <a:buChar char="•"/>
              <a:defRPr sz="1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33" name="Slide Number"/>
          <p:cNvSpPr txBox="1">
            <a:spLocks noGrp="1"/>
          </p:cNvSpPr>
          <p:nvPr>
            <p:ph type="sldNum" sz="quarter" idx="2"/>
          </p:nvPr>
        </p:nvSpPr>
        <p:spPr>
          <a:xfrm>
            <a:off x="4480585" y="4902398"/>
            <a:ext cx="179258" cy="177632"/>
          </a:xfrm>
          <a:prstGeom prst="rect">
            <a:avLst/>
          </a:prstGeom>
        </p:spPr>
        <p:txBody>
          <a:bodyPr lIns="26789" tIns="26789" rIns="26789" bIns="26789" anchor="t"/>
          <a:lstStyle>
            <a:lvl1pPr algn="ctr" defTabSz="308074">
              <a:defRPr sz="8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
        <p:nvSpPr>
          <p:cNvPr id="2" name="PlaceHolder 1"/>
          <p:cNvSpPr>
            <a:spLocks noGrp="1"/>
          </p:cNvSpPr>
          <p:nvPr>
            <p:ph type="sldNum" idx="2"/>
          </p:nvPr>
        </p:nvSpPr>
        <p:spPr>
          <a:xfrm>
            <a:off x="6273320" y="4628765"/>
            <a:ext cx="279880" cy="276995"/>
          </a:xfrm>
        </p:spPr>
        <p:txBody>
          <a:bodyPr/>
          <a:lstStyle/>
          <a:p>
            <a:fld id="{1E4C52AE-F3EA-43F3-8643-E631687BBB72}" type="slidenum">
              <a:t>‹#›</a:t>
            </a:fld>
            <a:endParaRPr/>
          </a:p>
        </p:txBody>
      </p:sp>
    </p:spTree>
    <p:extLst>
      <p:ext uri="{BB962C8B-B14F-4D97-AF65-F5344CB8AC3E}">
        <p14:creationId xmlns:p14="http://schemas.microsoft.com/office/powerpoint/2010/main" val="394241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6" name="Title Text"/>
          <p:cNvSpPr txBox="1">
            <a:spLocks noGrp="1"/>
          </p:cNvSpPr>
          <p:nvPr>
            <p:ph type="title"/>
          </p:nvPr>
        </p:nvSpPr>
        <p:spPr>
          <a:xfrm>
            <a:off x="1812725" y="863946"/>
            <a:ext cx="5518550" cy="1741292"/>
          </a:xfrm>
          <a:prstGeom prst="rect">
            <a:avLst/>
          </a:prstGeom>
        </p:spPr>
        <p:txBody>
          <a:bodyPr lIns="26788" tIns="26788" rIns="26788" bIns="26788" anchor="b">
            <a:normAutofit/>
          </a:bodyPr>
          <a:lstStyle>
            <a:lvl1pPr defTabSz="308074">
              <a:defRPr sz="4200">
                <a:latin typeface="Helvetica Neue Medium"/>
                <a:ea typeface="Helvetica Neue Medium"/>
                <a:cs typeface="Helvetica Neue Medium"/>
                <a:sym typeface="Helvetica Neue Medium"/>
              </a:defRPr>
            </a:lvl1pPr>
          </a:lstStyle>
          <a:p>
            <a:r>
              <a:t>Title Text</a:t>
            </a:r>
          </a:p>
        </p:txBody>
      </p:sp>
      <p:sp>
        <p:nvSpPr>
          <p:cNvPr id="37" name="Body Level One…"/>
          <p:cNvSpPr txBox="1">
            <a:spLocks noGrp="1"/>
          </p:cNvSpPr>
          <p:nvPr>
            <p:ph type="body" sz="quarter" idx="1"/>
          </p:nvPr>
        </p:nvSpPr>
        <p:spPr>
          <a:xfrm>
            <a:off x="1812725" y="2658814"/>
            <a:ext cx="5518550" cy="596059"/>
          </a:xfrm>
          <a:prstGeom prst="rect">
            <a:avLst/>
          </a:prstGeom>
        </p:spPr>
        <p:txBody>
          <a:bodyPr lIns="26788" tIns="26788" rIns="26788" bIns="26788">
            <a:normAutofit/>
          </a:bodyPr>
          <a:lstStyle>
            <a:lvl1pPr marL="0" indent="0" algn="ctr" defTabSz="308074">
              <a:spcBef>
                <a:spcPts val="0"/>
              </a:spcBef>
              <a:buSzTx/>
              <a:buFontTx/>
              <a:buNone/>
              <a:defRPr sz="1800">
                <a:latin typeface="Helvetica Neue"/>
                <a:ea typeface="Helvetica Neue"/>
                <a:cs typeface="Helvetica Neue"/>
                <a:sym typeface="Helvetica Neue"/>
              </a:defRPr>
            </a:lvl1pPr>
            <a:lvl2pPr marL="0" indent="0" algn="ctr" defTabSz="308074">
              <a:spcBef>
                <a:spcPts val="0"/>
              </a:spcBef>
              <a:buSzTx/>
              <a:buFontTx/>
              <a:buNone/>
              <a:defRPr sz="1800">
                <a:latin typeface="Helvetica Neue"/>
                <a:ea typeface="Helvetica Neue"/>
                <a:cs typeface="Helvetica Neue"/>
                <a:sym typeface="Helvetica Neue"/>
              </a:defRPr>
            </a:lvl2pPr>
            <a:lvl3pPr marL="0" indent="0" algn="ctr" defTabSz="308074">
              <a:spcBef>
                <a:spcPts val="0"/>
              </a:spcBef>
              <a:buSzTx/>
              <a:buFontTx/>
              <a:buNone/>
              <a:defRPr sz="1800">
                <a:latin typeface="Helvetica Neue"/>
                <a:ea typeface="Helvetica Neue"/>
                <a:cs typeface="Helvetica Neue"/>
                <a:sym typeface="Helvetica Neue"/>
              </a:defRPr>
            </a:lvl3pPr>
            <a:lvl4pPr marL="0" indent="0" algn="ctr" defTabSz="308074">
              <a:spcBef>
                <a:spcPts val="0"/>
              </a:spcBef>
              <a:buSzTx/>
              <a:buFontTx/>
              <a:buNone/>
              <a:defRPr sz="1800">
                <a:latin typeface="Helvetica Neue"/>
                <a:ea typeface="Helvetica Neue"/>
                <a:cs typeface="Helvetica Neue"/>
                <a:sym typeface="Helvetica Neue"/>
              </a:defRPr>
            </a:lvl4pPr>
            <a:lvl5pPr marL="0" indent="0" algn="ctr" defTabSz="308074">
              <a:spcBef>
                <a:spcPts val="0"/>
              </a:spcBef>
              <a:buSzTx/>
              <a:buFontTx/>
              <a:buNone/>
              <a:defRPr sz="1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8" name="Slide Number"/>
          <p:cNvSpPr txBox="1">
            <a:spLocks noGrp="1"/>
          </p:cNvSpPr>
          <p:nvPr>
            <p:ph type="sldNum" sz="quarter" idx="2"/>
          </p:nvPr>
        </p:nvSpPr>
        <p:spPr>
          <a:xfrm>
            <a:off x="4480585" y="4902398"/>
            <a:ext cx="179258" cy="177631"/>
          </a:xfrm>
          <a:prstGeom prst="rect">
            <a:avLst/>
          </a:prstGeom>
        </p:spPr>
        <p:txBody>
          <a:bodyPr lIns="26788" tIns="26788" rIns="26788" bIns="26788" anchor="t"/>
          <a:lstStyle>
            <a:lvl1pPr algn="ctr" defTabSz="308074">
              <a:defRPr sz="800">
                <a:solidFill>
                  <a:srgbClr val="000000"/>
                </a:solidFill>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324000" y="324000"/>
            <a:ext cx="8505000" cy="324000"/>
          </a:xfrm>
        </p:spPr>
        <p:txBody>
          <a:bodyPr/>
          <a:lstStyle/>
          <a:p>
            <a:r>
              <a:rPr lang="en-GB" noProof="0"/>
              <a:t>Click to edit Master title style</a:t>
            </a:r>
            <a:endParaRPr lang="en-US" noProof="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324000" y="4774023"/>
            <a:ext cx="4104000" cy="309323"/>
          </a:xfrm>
          <a:prstGeom prst="rect">
            <a:avLst/>
          </a:prstGeom>
        </p:spPr>
        <p:txBody>
          <a:bodyPr/>
          <a:lstStyle/>
          <a:p>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a:xfrm>
            <a:off x="8864120" y="4793474"/>
            <a:ext cx="279880" cy="276995"/>
          </a:xfrm>
          <a:prstGeom prst="rect">
            <a:avLst/>
          </a:prstGeom>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323850" y="756000"/>
            <a:ext cx="8504635" cy="270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323850" y="2978574"/>
            <a:ext cx="1485000" cy="27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323850" y="3454374"/>
            <a:ext cx="1485000" cy="54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078888" y="2978574"/>
            <a:ext cx="1485000" cy="27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078888" y="3454374"/>
            <a:ext cx="1485000" cy="54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3833925" y="2978574"/>
            <a:ext cx="1485000" cy="27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3833925" y="3454374"/>
            <a:ext cx="1485000" cy="54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5588962" y="2978574"/>
            <a:ext cx="1485000" cy="27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5588962" y="3454374"/>
            <a:ext cx="1485000" cy="54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7344000" y="2978574"/>
            <a:ext cx="1485000" cy="27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7344000" y="3454374"/>
            <a:ext cx="1485000" cy="54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323850" y="1301354"/>
            <a:ext cx="1484710" cy="14859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GB"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078888" y="1301354"/>
            <a:ext cx="1484710" cy="14859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GB"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3834216" y="1301354"/>
            <a:ext cx="1484710" cy="14859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GB"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5588963" y="1301354"/>
            <a:ext cx="1484710" cy="14859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GB"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7335441" y="1301354"/>
            <a:ext cx="1484710" cy="14859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GB" noProof="0"/>
              <a:t>Click icon to add picture</a:t>
            </a:r>
            <a:endParaRPr lang="en-US" noProof="0" dirty="0"/>
          </a:p>
        </p:txBody>
      </p:sp>
    </p:spTree>
    <p:extLst>
      <p:ext uri="{BB962C8B-B14F-4D97-AF65-F5344CB8AC3E}">
        <p14:creationId xmlns:p14="http://schemas.microsoft.com/office/powerpoint/2010/main" val="3801733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873E2-6576-404A-E303-818F40462729}"/>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B137B0B5-7EE5-854E-748C-29D8EADB861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4AB6894-43F4-7C84-3BED-0621016DAB9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08705C-26CE-3F8B-8BC9-055C7B9EC016}"/>
              </a:ext>
            </a:extLst>
          </p:cNvPr>
          <p:cNvSpPr>
            <a:spLocks noGrp="1"/>
          </p:cNvSpPr>
          <p:nvPr>
            <p:ph type="ftr" sz="quarter" idx="11"/>
          </p:nvPr>
        </p:nvSpPr>
        <p:spPr>
          <a:xfrm>
            <a:off x="324000" y="4774023"/>
            <a:ext cx="4104000" cy="30932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5E72E-F8A2-181E-3B8D-40B38B66F652}"/>
              </a:ext>
            </a:extLst>
          </p:cNvPr>
          <p:cNvSpPr>
            <a:spLocks noGrp="1"/>
          </p:cNvSpPr>
          <p:nvPr>
            <p:ph type="sldNum" sz="quarter" idx="12"/>
          </p:nvPr>
        </p:nvSpPr>
        <p:spPr>
          <a:xfrm>
            <a:off x="8864120" y="4793474"/>
            <a:ext cx="279880" cy="276995"/>
          </a:xfrm>
          <a:prstGeom prst="rect">
            <a:avLst/>
          </a:prstGeom>
        </p:spPr>
        <p:txBody>
          <a:bodyPr/>
          <a:lstStyle/>
          <a:p>
            <a:fld id="{5C62F1D9-E9DF-8945-B974-0431DEF9F196}" type="slidenum">
              <a:rPr lang="en-US" smtClean="0"/>
              <a:t>‹#›</a:t>
            </a:fld>
            <a:endParaRPr lang="en-US" dirty="0"/>
          </a:p>
        </p:txBody>
      </p:sp>
    </p:spTree>
    <p:extLst>
      <p:ext uri="{BB962C8B-B14F-4D97-AF65-F5344CB8AC3E}">
        <p14:creationId xmlns:p14="http://schemas.microsoft.com/office/powerpoint/2010/main" val="304573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UCL 2 column text">
    <p:spTree>
      <p:nvGrpSpPr>
        <p:cNvPr id="1" name=""/>
        <p:cNvGrpSpPr/>
        <p:nvPr/>
      </p:nvGrpSpPr>
      <p:grpSpPr>
        <a:xfrm>
          <a:off x="0" y="0"/>
          <a:ext cx="0" cy="0"/>
          <a:chOff x="0" y="0"/>
          <a:chExt cx="0" cy="0"/>
        </a:xfrm>
      </p:grpSpPr>
      <p:sp>
        <p:nvSpPr>
          <p:cNvPr id="2" name="Main Headline" descr="Headline">
            <a:extLst>
              <a:ext uri="{FF2B5EF4-FFF2-40B4-BE49-F238E27FC236}">
                <a16:creationId xmlns:a16="http://schemas.microsoft.com/office/drawing/2014/main" id="{D136E2B9-C028-5142-BBB3-807BD19349DB}"/>
              </a:ext>
            </a:extLst>
          </p:cNvPr>
          <p:cNvSpPr>
            <a:spLocks noGrp="1"/>
          </p:cNvSpPr>
          <p:nvPr>
            <p:ph type="title" hasCustomPrompt="1"/>
          </p:nvPr>
        </p:nvSpPr>
        <p:spPr>
          <a:xfrm>
            <a:off x="270000" y="674999"/>
            <a:ext cx="6749925" cy="1026000"/>
          </a:xfrm>
        </p:spPr>
        <p:txBody>
          <a:bodyPr/>
          <a:lstStyle/>
          <a:p>
            <a:r>
              <a:rPr lang="en-US"/>
              <a:t>Main headline, Arial 44pt bold</a:t>
            </a:r>
          </a:p>
        </p:txBody>
      </p:sp>
      <p:sp>
        <p:nvSpPr>
          <p:cNvPr id="7" name="Text" descr="Text">
            <a:extLst>
              <a:ext uri="{FF2B5EF4-FFF2-40B4-BE49-F238E27FC236}">
                <a16:creationId xmlns:a16="http://schemas.microsoft.com/office/drawing/2014/main" id="{2D2A157B-B06B-5E44-8987-B8F38A7435D7}"/>
              </a:ext>
            </a:extLst>
          </p:cNvPr>
          <p:cNvSpPr>
            <a:spLocks noGrp="1"/>
          </p:cNvSpPr>
          <p:nvPr>
            <p:ph type="body" sz="quarter" idx="13"/>
          </p:nvPr>
        </p:nvSpPr>
        <p:spPr>
          <a:xfrm>
            <a:off x="270000" y="1809000"/>
            <a:ext cx="4049316" cy="2700000"/>
          </a:xfrm>
        </p:spPr>
        <p:txBody>
          <a:bodyPr/>
          <a:lstStyle>
            <a:lvl1pPr marL="169069" marR="0" indent="-169069"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sz="1800"/>
            </a:lvl1pPr>
            <a:lvl2pPr marL="166688" indent="-166688">
              <a:buFont typeface="Arial" panose="020B0604020202020204" pitchFamily="34" charset="0"/>
              <a:buChar char="•"/>
              <a:tabLst/>
              <a:defRPr/>
            </a:lvl2pPr>
          </a:lstStyle>
          <a:p>
            <a:pPr lvl="0"/>
            <a:r>
              <a:rPr lang="en-US"/>
              <a:t>Edit Master text styles</a:t>
            </a:r>
          </a:p>
        </p:txBody>
      </p:sp>
      <p:sp>
        <p:nvSpPr>
          <p:cNvPr id="10" name="Text" descr="Text">
            <a:extLst>
              <a:ext uri="{FF2B5EF4-FFF2-40B4-BE49-F238E27FC236}">
                <a16:creationId xmlns:a16="http://schemas.microsoft.com/office/drawing/2014/main" id="{35F69D9D-B78C-6D4D-8B1E-AB31E336A54A}"/>
              </a:ext>
            </a:extLst>
          </p:cNvPr>
          <p:cNvSpPr>
            <a:spLocks noGrp="1"/>
          </p:cNvSpPr>
          <p:nvPr>
            <p:ph type="body" sz="quarter" idx="15"/>
          </p:nvPr>
        </p:nvSpPr>
        <p:spPr>
          <a:xfrm>
            <a:off x="4455000" y="1809000"/>
            <a:ext cx="4049316" cy="2700000"/>
          </a:xfrm>
        </p:spPr>
        <p:txBody>
          <a:bodyPr/>
          <a:lstStyle>
            <a:lvl1pPr marL="169069" marR="0" indent="-169069" algn="l" defTabSz="685800" rtl="0" eaLnBrk="1" fontAlgn="base" latinLnBrk="0" hangingPunct="1">
              <a:lnSpc>
                <a:spcPct val="90000"/>
              </a:lnSpc>
              <a:spcBef>
                <a:spcPts val="750"/>
              </a:spcBef>
              <a:spcAft>
                <a:spcPct val="0"/>
              </a:spcAft>
              <a:buClrTx/>
              <a:buSzTx/>
              <a:buFont typeface="Arial" panose="020B0604020202020204" pitchFamily="34" charset="0"/>
              <a:buChar char="•"/>
              <a:tabLst/>
              <a:defRPr sz="1800"/>
            </a:lvl1pPr>
            <a:lvl2pPr marL="166688" indent="-166688">
              <a:buFont typeface="Arial" panose="020B0604020202020204" pitchFamily="34" charset="0"/>
              <a:buChar char="•"/>
              <a:tabLst/>
              <a:defRPr/>
            </a:lvl2pPr>
          </a:lstStyle>
          <a:p>
            <a:pPr lvl="0"/>
            <a:r>
              <a:rPr lang="en-US"/>
              <a:t>Edit Master text styles</a:t>
            </a:r>
          </a:p>
        </p:txBody>
      </p:sp>
      <p:sp>
        <p:nvSpPr>
          <p:cNvPr id="3" name="Date Placeholder 2">
            <a:extLst>
              <a:ext uri="{FF2B5EF4-FFF2-40B4-BE49-F238E27FC236}">
                <a16:creationId xmlns:a16="http://schemas.microsoft.com/office/drawing/2014/main" id="{06E4EAF8-165C-2D4A-9B32-495E40A0715F}"/>
              </a:ext>
            </a:extLst>
          </p:cNvPr>
          <p:cNvSpPr>
            <a:spLocks noGrp="1"/>
          </p:cNvSpPr>
          <p:nvPr>
            <p:ph type="dt" sz="half" idx="10"/>
          </p:nvPr>
        </p:nvSpPr>
        <p:spPr/>
        <p:txBody>
          <a:bodyPr/>
          <a:lstStyle/>
          <a:p>
            <a:pPr>
              <a:defRPr/>
            </a:pPr>
            <a:fld id="{C6478F44-CA4B-8F47-8400-2C19AC9A20AB}" type="datetimeFigureOut">
              <a:rPr lang="en-US" smtClean="0"/>
              <a:pPr>
                <a:defRPr/>
              </a:pPr>
              <a:t>9/12/24</a:t>
            </a:fld>
            <a:endParaRPr lang="en-US"/>
          </a:p>
        </p:txBody>
      </p:sp>
      <p:sp>
        <p:nvSpPr>
          <p:cNvPr id="4" name="Footer Placeholder 3">
            <a:extLst>
              <a:ext uri="{FF2B5EF4-FFF2-40B4-BE49-F238E27FC236}">
                <a16:creationId xmlns:a16="http://schemas.microsoft.com/office/drawing/2014/main" id="{5EBBB3CA-848C-EF44-BEE5-EB67145F2B76}"/>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DB6E47-510B-8542-8D2A-81F475B8DED3}"/>
              </a:ext>
            </a:extLst>
          </p:cNvPr>
          <p:cNvSpPr>
            <a:spLocks noGrp="1"/>
          </p:cNvSpPr>
          <p:nvPr>
            <p:ph type="sldNum" sz="quarter" idx="12"/>
          </p:nvPr>
        </p:nvSpPr>
        <p:spPr>
          <a:xfrm>
            <a:off x="6273320" y="4628765"/>
            <a:ext cx="279880" cy="276995"/>
          </a:xfrm>
        </p:spPr>
        <p:txBody>
          <a:bodyPr/>
          <a:lstStyle/>
          <a:p>
            <a:pPr>
              <a:defRPr/>
            </a:pPr>
            <a:fld id="{A68DF897-BF7D-364E-94C4-DBD7D61CD3A9}" type="slidenum">
              <a:rPr lang="en-US" smtClean="0"/>
              <a:pPr>
                <a:defRPr/>
              </a:pPr>
              <a:t>‹#›</a:t>
            </a:fld>
            <a:endParaRPr lang="en-US"/>
          </a:p>
        </p:txBody>
      </p:sp>
    </p:spTree>
    <p:extLst>
      <p:ext uri="{BB962C8B-B14F-4D97-AF65-F5344CB8AC3E}">
        <p14:creationId xmlns:p14="http://schemas.microsoft.com/office/powerpoint/2010/main" val="25145250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3511-4523-34D1-D666-CA69ECCCD88C}"/>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5F109E4D-E023-39DC-A380-BD1EEF0F41E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FFC752A-E620-A8BA-820F-100F43D4FF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0BD202-465E-4FC4-356C-2610E88D2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8B38A-AB89-230A-985C-C1676F35B4CC}"/>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251492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F2F6-51ED-1C89-D1DA-AA8226D214A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D76FE8F-81D3-BFE5-F428-F047EA2D390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5549D5-5578-FBF1-35B3-77C4BB54D77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6946388-A268-3CC3-EDAA-08AEF5317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46291-8498-6357-08EC-F7DE9D19B1B0}"/>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727061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2246-A5EF-EF46-C124-0982984D8525}"/>
              </a:ext>
            </a:extLst>
          </p:cNvPr>
          <p:cNvSpPr>
            <a:spLocks noGrp="1"/>
          </p:cNvSpPr>
          <p:nvPr>
            <p:ph type="title"/>
          </p:nvPr>
        </p:nvSpPr>
        <p:spPr>
          <a:xfrm>
            <a:off x="623887"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161322A-C3C0-39A0-1B22-F8285950D21D}"/>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0E01915-A94D-A869-D91C-3C3E1B67DED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530211A-B4E6-D009-8B92-A073A81C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1D8C3-BA1E-C8F4-C99A-84BA80A7A7CF}"/>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732021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264B-2DB9-ECAD-8C10-4F63ABA39E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42CD95-4AE2-8EDB-FBE9-08C93F67FE5A}"/>
              </a:ext>
            </a:extLst>
          </p:cNvPr>
          <p:cNvSpPr>
            <a:spLocks noGrp="1"/>
          </p:cNvSpPr>
          <p:nvPr>
            <p:ph sz="half" idx="1"/>
          </p:nvPr>
        </p:nvSpPr>
        <p:spPr>
          <a:xfrm>
            <a:off x="6286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F340824-486B-8B91-4AD3-230F1FCAC821}"/>
              </a:ext>
            </a:extLst>
          </p:cNvPr>
          <p:cNvSpPr>
            <a:spLocks noGrp="1"/>
          </p:cNvSpPr>
          <p:nvPr>
            <p:ph sz="half" idx="2"/>
          </p:nvPr>
        </p:nvSpPr>
        <p:spPr>
          <a:xfrm>
            <a:off x="46291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8F63EE2-9262-68AD-0788-DBFBD9480B1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1123BF0-D2C6-7122-BE8D-2A76B5173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4302E7-F5DE-6606-E991-0415A1BF31D5}"/>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5879695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9A8-D3F6-B4F0-D47F-81A52E75420E}"/>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8F5BB26-0252-878D-CBDF-59E0FD6A633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7C2B4A28-3A0D-F3B0-3824-22288B60E75E}"/>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FBCE03-0A69-21E0-1DAB-48FB310DD3B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E17956D4-5276-1EF6-BA72-F080F2518653}"/>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117730A-DD1B-C061-D845-8CB2941FBC8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A2BE94E-1CEE-C570-4BBD-61906798BA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B01C8-8BDD-6BBA-E017-42E8211A286C}"/>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539233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B507-4978-C211-FC11-8533BD02B8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7BC11F1-C4E3-0801-C015-137259C55CD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3B6A176-28FE-0A8F-D417-F7B50A8905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D40BA4-02B1-94A0-CF67-1516AC98D9FB}"/>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042553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9F10F9-B86C-0D5A-4167-7AD0DB40C98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DA93080-2D2A-6B52-465F-324D4C7E72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A8980B-0076-E64D-C290-66D5E2E9C460}"/>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12716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5" name="Title Text"/>
          <p:cNvSpPr txBox="1">
            <a:spLocks noGrp="1"/>
          </p:cNvSpPr>
          <p:nvPr>
            <p:ph type="title"/>
          </p:nvPr>
        </p:nvSpPr>
        <p:spPr>
          <a:xfrm>
            <a:off x="1645293" y="133944"/>
            <a:ext cx="5853414" cy="1138538"/>
          </a:xfrm>
          <a:prstGeom prst="rect">
            <a:avLst/>
          </a:prstGeom>
        </p:spPr>
        <p:txBody>
          <a:bodyPr lIns="26788" tIns="26788" rIns="26788" bIns="26788">
            <a:normAutofit/>
          </a:bodyPr>
          <a:lstStyle>
            <a:lvl1pPr defTabSz="308074">
              <a:defRPr sz="3000">
                <a:latin typeface="Helvetica Neue Medium"/>
                <a:ea typeface="Helvetica Neue Medium"/>
                <a:cs typeface="Helvetica Neue Medium"/>
                <a:sym typeface="Helvetica Neue Medium"/>
              </a:defRPr>
            </a:lvl1pPr>
          </a:lstStyle>
          <a:p>
            <a:r>
              <a:t>Title Text</a:t>
            </a:r>
          </a:p>
        </p:txBody>
      </p:sp>
      <p:sp>
        <p:nvSpPr>
          <p:cNvPr id="46" name="Body Level One…"/>
          <p:cNvSpPr txBox="1">
            <a:spLocks noGrp="1"/>
          </p:cNvSpPr>
          <p:nvPr>
            <p:ph type="body" idx="1"/>
          </p:nvPr>
        </p:nvSpPr>
        <p:spPr>
          <a:xfrm>
            <a:off x="1645293" y="1366241"/>
            <a:ext cx="5853414" cy="3315148"/>
          </a:xfrm>
          <a:prstGeom prst="rect">
            <a:avLst/>
          </a:prstGeom>
        </p:spPr>
        <p:txBody>
          <a:bodyPr lIns="26788" tIns="26788" rIns="26788" bIns="26788">
            <a:normAutofit/>
          </a:bodyPr>
          <a:lstStyle>
            <a:lvl1pPr marL="222250" indent="-222250" defTabSz="308074">
              <a:spcBef>
                <a:spcPts val="600"/>
              </a:spcBef>
              <a:buSzPct val="145000"/>
              <a:buFontTx/>
              <a:buChar char="•"/>
              <a:defRPr sz="1600">
                <a:latin typeface="Helvetica Neue"/>
                <a:ea typeface="Helvetica Neue"/>
                <a:cs typeface="Helvetica Neue"/>
                <a:sym typeface="Helvetica Neue"/>
              </a:defRPr>
            </a:lvl1pPr>
            <a:lvl2pPr marL="666750" indent="-222250" defTabSz="308074">
              <a:spcBef>
                <a:spcPts val="600"/>
              </a:spcBef>
              <a:buSzPct val="145000"/>
              <a:buFontTx/>
              <a:buChar char="•"/>
              <a:defRPr sz="1600">
                <a:latin typeface="Helvetica Neue"/>
                <a:ea typeface="Helvetica Neue"/>
                <a:cs typeface="Helvetica Neue"/>
                <a:sym typeface="Helvetica Neue"/>
              </a:defRPr>
            </a:lvl2pPr>
            <a:lvl3pPr marL="1111250" indent="-222250" defTabSz="308074">
              <a:spcBef>
                <a:spcPts val="600"/>
              </a:spcBef>
              <a:buSzPct val="145000"/>
              <a:buFontTx/>
              <a:defRPr sz="1600">
                <a:latin typeface="Helvetica Neue"/>
                <a:ea typeface="Helvetica Neue"/>
                <a:cs typeface="Helvetica Neue"/>
                <a:sym typeface="Helvetica Neue"/>
              </a:defRPr>
            </a:lvl3pPr>
            <a:lvl4pPr marL="1555750" indent="-222250" defTabSz="308074">
              <a:spcBef>
                <a:spcPts val="600"/>
              </a:spcBef>
              <a:buSzPct val="145000"/>
              <a:buFontTx/>
              <a:buChar char="•"/>
              <a:defRPr sz="1600">
                <a:latin typeface="Helvetica Neue"/>
                <a:ea typeface="Helvetica Neue"/>
                <a:cs typeface="Helvetica Neue"/>
                <a:sym typeface="Helvetica Neue"/>
              </a:defRPr>
            </a:lvl4pPr>
            <a:lvl5pPr marL="2000250" indent="-222250" defTabSz="308074">
              <a:spcBef>
                <a:spcPts val="600"/>
              </a:spcBef>
              <a:buSzPct val="145000"/>
              <a:buFontTx/>
              <a:buChar char="•"/>
              <a:defRPr sz="1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7" name="Slide Number"/>
          <p:cNvSpPr txBox="1">
            <a:spLocks noGrp="1"/>
          </p:cNvSpPr>
          <p:nvPr>
            <p:ph type="sldNum" sz="quarter" idx="2"/>
          </p:nvPr>
        </p:nvSpPr>
        <p:spPr>
          <a:xfrm>
            <a:off x="4480585" y="4902398"/>
            <a:ext cx="179258" cy="177631"/>
          </a:xfrm>
          <a:prstGeom prst="rect">
            <a:avLst/>
          </a:prstGeom>
        </p:spPr>
        <p:txBody>
          <a:bodyPr lIns="26788" tIns="26788" rIns="26788" bIns="26788" anchor="t"/>
          <a:lstStyle>
            <a:lvl1pPr algn="ctr" defTabSz="308074">
              <a:defRPr sz="8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A541-0311-24CC-8C80-1D6003B4E8DB}"/>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7BAA933-D0AB-B0B6-4D44-E8FF07DD962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67D1F24-6385-52F3-F5D0-2C0C8717943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534E962-9CAC-8F41-B8DA-AEABDDB75FD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F8FCBD5-C291-362D-1477-40D5A3973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37F32-1533-501C-F8FD-BCA63427D00D}"/>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774950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E146-3B13-85C5-39F7-4A2EF799BE1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3A67417-0244-07D5-A579-7099C1EBA9D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0C6148F-A79A-CA79-72CB-C8933F206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23EA9F6-F107-8936-8F55-C17B5C9445F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2ADE13-0578-A190-D8F5-E4B487566E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0F7FE-32F8-BE65-14A4-044AF2460F84}"/>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4238514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72F9E-8CB9-F4BF-1516-DC3D2884A76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C090A7-1BFD-C279-97C7-E6830A76278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DEC0FE-ED8D-CE3E-D730-29F8E597C2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A3C9B8-6A43-2BB6-10B4-5E707F34E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F7FAD-F222-94E8-0D35-B9033CEE09FC}"/>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1208628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B860BA-7086-C978-B6AB-F78B925FFD9A}"/>
              </a:ext>
            </a:extLst>
          </p:cNvPr>
          <p:cNvSpPr>
            <a:spLocks noGrp="1"/>
          </p:cNvSpPr>
          <p:nvPr>
            <p:ph type="title" orient="vert"/>
          </p:nvPr>
        </p:nvSpPr>
        <p:spPr>
          <a:xfrm>
            <a:off x="6543675" y="273843"/>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3578E1C-8FE2-A3CE-E0EE-60B0835679C4}"/>
              </a:ext>
            </a:extLst>
          </p:cNvPr>
          <p:cNvSpPr>
            <a:spLocks noGrp="1"/>
          </p:cNvSpPr>
          <p:nvPr>
            <p:ph type="body" orient="vert" idx="1"/>
          </p:nvPr>
        </p:nvSpPr>
        <p:spPr>
          <a:xfrm>
            <a:off x="628650" y="273843"/>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B11763-E5C1-491D-A8B0-04A8C90CA3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16F191C-6B5C-C07E-6640-5F2E18E5F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674D3-F881-D9DD-E6F8-8F1C5BFA45A5}"/>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213129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440" name="Rectangle"/>
          <p:cNvSpPr txBox="1">
            <a:spLocks noGrp="1"/>
          </p:cNvSpPr>
          <p:nvPr>
            <p:ph type="body" sz="quarter" idx="21"/>
          </p:nvPr>
        </p:nvSpPr>
        <p:spPr>
          <a:xfrm>
            <a:off x="450502" y="4447448"/>
            <a:ext cx="8239127" cy="238868"/>
          </a:xfrm>
          <a:prstGeom prst="rect">
            <a:avLst/>
          </a:prstGeom>
          <a:ln w="3175"/>
        </p:spPr>
        <p:txBody>
          <a:bodyPr lIns="17144" tIns="17144" rIns="17144" bIns="17144">
            <a:normAutofit/>
          </a:bodyPr>
          <a:lstStyle/>
          <a:p>
            <a:pPr marL="0" indent="0" defTabSz="309562">
              <a:spcBef>
                <a:spcPts val="0"/>
              </a:spcBef>
              <a:buSzTx/>
              <a:buFontTx/>
              <a:buNone/>
              <a:defRPr sz="1200" b="1">
                <a:latin typeface="Helvetica Neue"/>
                <a:ea typeface="Helvetica Neue"/>
                <a:cs typeface="Helvetica Neue"/>
                <a:sym typeface="Helvetica Neue"/>
              </a:defRPr>
            </a:pPr>
            <a:endParaRPr/>
          </a:p>
        </p:txBody>
      </p:sp>
      <p:sp>
        <p:nvSpPr>
          <p:cNvPr id="441" name="Title Text"/>
          <p:cNvSpPr txBox="1">
            <a:spLocks noGrp="1"/>
          </p:cNvSpPr>
          <p:nvPr>
            <p:ph type="title"/>
          </p:nvPr>
        </p:nvSpPr>
        <p:spPr>
          <a:xfrm>
            <a:off x="452436" y="965621"/>
            <a:ext cx="8239127" cy="1743076"/>
          </a:xfrm>
          <a:prstGeom prst="rect">
            <a:avLst/>
          </a:prstGeom>
        </p:spPr>
        <p:txBody>
          <a:bodyPr lIns="19050" tIns="19050" rIns="19050" bIns="19050" anchor="b">
            <a:normAutofit/>
          </a:bodyPr>
          <a:lstStyle>
            <a:lvl1pPr algn="l" defTabSz="914377">
              <a:lnSpc>
                <a:spcPct val="80000"/>
              </a:lnSpc>
              <a:defRPr sz="4200" b="1" spc="-84">
                <a:latin typeface="Helvetica Neue"/>
                <a:ea typeface="Helvetica Neue"/>
                <a:cs typeface="Helvetica Neue"/>
                <a:sym typeface="Helvetica Neue"/>
              </a:defRPr>
            </a:lvl1pPr>
          </a:lstStyle>
          <a:p>
            <a:r>
              <a:t>Title Text</a:t>
            </a:r>
          </a:p>
        </p:txBody>
      </p:sp>
      <p:sp>
        <p:nvSpPr>
          <p:cNvPr id="442" name="Body Level One…"/>
          <p:cNvSpPr txBox="1">
            <a:spLocks noGrp="1"/>
          </p:cNvSpPr>
          <p:nvPr>
            <p:ph type="body" sz="quarter" idx="1"/>
          </p:nvPr>
        </p:nvSpPr>
        <p:spPr>
          <a:xfrm>
            <a:off x="450503" y="2708696"/>
            <a:ext cx="8239126" cy="714376"/>
          </a:xfrm>
          <a:prstGeom prst="rect">
            <a:avLst/>
          </a:prstGeom>
        </p:spPr>
        <p:txBody>
          <a:bodyPr lIns="19050" tIns="19050" rIns="19050" bIns="19050">
            <a:normAutofit/>
          </a:bodyPr>
          <a:lstStyle>
            <a:lvl1pPr marL="0" indent="0" defTabSz="309562">
              <a:spcBef>
                <a:spcPts val="0"/>
              </a:spcBef>
              <a:buSzTx/>
              <a:buFontTx/>
              <a:buNone/>
              <a:defRPr sz="2000" b="1">
                <a:latin typeface="Helvetica Neue"/>
                <a:ea typeface="Helvetica Neue"/>
                <a:cs typeface="Helvetica Neue"/>
                <a:sym typeface="Helvetica Neue"/>
              </a:defRPr>
            </a:lvl1pPr>
            <a:lvl2pPr marL="0" indent="0" defTabSz="309562">
              <a:spcBef>
                <a:spcPts val="0"/>
              </a:spcBef>
              <a:buSzTx/>
              <a:buFontTx/>
              <a:buNone/>
              <a:defRPr sz="2000" b="1">
                <a:latin typeface="Helvetica Neue"/>
                <a:ea typeface="Helvetica Neue"/>
                <a:cs typeface="Helvetica Neue"/>
                <a:sym typeface="Helvetica Neue"/>
              </a:defRPr>
            </a:lvl2pPr>
            <a:lvl3pPr marL="0" indent="0" defTabSz="309562">
              <a:spcBef>
                <a:spcPts val="0"/>
              </a:spcBef>
              <a:buSzTx/>
              <a:buFontTx/>
              <a:buNone/>
              <a:defRPr sz="2000" b="1">
                <a:latin typeface="Helvetica Neue"/>
                <a:ea typeface="Helvetica Neue"/>
                <a:cs typeface="Helvetica Neue"/>
                <a:sym typeface="Helvetica Neue"/>
              </a:defRPr>
            </a:lvl3pPr>
            <a:lvl4pPr marL="0" indent="0" defTabSz="309562">
              <a:spcBef>
                <a:spcPts val="0"/>
              </a:spcBef>
              <a:buSzTx/>
              <a:buFontTx/>
              <a:buNone/>
              <a:defRPr sz="2000" b="1">
                <a:latin typeface="Helvetica Neue"/>
                <a:ea typeface="Helvetica Neue"/>
                <a:cs typeface="Helvetica Neue"/>
                <a:sym typeface="Helvetica Neue"/>
              </a:defRPr>
            </a:lvl4pPr>
            <a:lvl5pPr marL="0" indent="0" defTabSz="309562">
              <a:spcBef>
                <a:spcPts val="0"/>
              </a:spcBef>
              <a:buSzTx/>
              <a:buFontTx/>
              <a:buNone/>
              <a:defRPr sz="2000" b="1">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xfrm>
            <a:off x="4501889" y="4918849"/>
            <a:ext cx="135535" cy="127001"/>
          </a:xfrm>
          <a:prstGeom prst="rect">
            <a:avLst/>
          </a:prstGeom>
        </p:spPr>
        <p:txBody>
          <a:bodyPr lIns="19050" tIns="19050" rIns="19050" bIns="19050" anchor="b"/>
          <a:lstStyle>
            <a:lvl1pPr algn="ctr" defTabSz="219075">
              <a:defRPr sz="6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414449059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F3511-4523-34D1-D666-CA69ECCCD88C}"/>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5F109E4D-E023-39DC-A380-BD1EEF0F41E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FFC752A-E620-A8BA-820F-100F43D4FF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0BD202-465E-4FC4-356C-2610E88D2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8B38A-AB89-230A-985C-C1676F35B4CC}"/>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770698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F2F6-51ED-1C89-D1DA-AA8226D214A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D76FE8F-81D3-BFE5-F428-F047EA2D390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5549D5-5578-FBF1-35B3-77C4BB54D77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6946388-A268-3CC3-EDAA-08AEF5317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46291-8498-6357-08EC-F7DE9D19B1B0}"/>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530495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2246-A5EF-EF46-C124-0982984D8525}"/>
              </a:ext>
            </a:extLst>
          </p:cNvPr>
          <p:cNvSpPr>
            <a:spLocks noGrp="1"/>
          </p:cNvSpPr>
          <p:nvPr>
            <p:ph type="title"/>
          </p:nvPr>
        </p:nvSpPr>
        <p:spPr>
          <a:xfrm>
            <a:off x="623887"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161322A-C3C0-39A0-1B22-F8285950D21D}"/>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0E01915-A94D-A869-D91C-3C3E1B67DED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530211A-B4E6-D009-8B92-A073A81C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D1D8C3-BA1E-C8F4-C99A-84BA80A7A7CF}"/>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923983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264B-2DB9-ECAD-8C10-4F63ABA39E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42CD95-4AE2-8EDB-FBE9-08C93F67FE5A}"/>
              </a:ext>
            </a:extLst>
          </p:cNvPr>
          <p:cNvSpPr>
            <a:spLocks noGrp="1"/>
          </p:cNvSpPr>
          <p:nvPr>
            <p:ph sz="half" idx="1"/>
          </p:nvPr>
        </p:nvSpPr>
        <p:spPr>
          <a:xfrm>
            <a:off x="6286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F340824-486B-8B91-4AD3-230F1FCAC821}"/>
              </a:ext>
            </a:extLst>
          </p:cNvPr>
          <p:cNvSpPr>
            <a:spLocks noGrp="1"/>
          </p:cNvSpPr>
          <p:nvPr>
            <p:ph sz="half" idx="2"/>
          </p:nvPr>
        </p:nvSpPr>
        <p:spPr>
          <a:xfrm>
            <a:off x="46291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8F63EE2-9262-68AD-0788-DBFBD9480B1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1123BF0-D2C6-7122-BE8D-2A76B5173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4302E7-F5DE-6606-E991-0415A1BF31D5}"/>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6429964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9A8-D3F6-B4F0-D47F-81A52E75420E}"/>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8F5BB26-0252-878D-CBDF-59E0FD6A633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7C2B4A28-3A0D-F3B0-3824-22288B60E75E}"/>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FBCE03-0A69-21E0-1DAB-48FB310DD3B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E17956D4-5276-1EF6-BA72-F080F2518653}"/>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117730A-DD1B-C061-D845-8CB2941FBC8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A2BE94E-1CEE-C570-4BBD-61906798BA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B01C8-8BDD-6BBA-E017-42E8211A286C}"/>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533804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pic>
        <p:nvPicPr>
          <p:cNvPr id="54" name="Picture 7" descr="Picture 7"/>
          <p:cNvPicPr>
            <a:picLocks noChangeAspect="1"/>
          </p:cNvPicPr>
          <p:nvPr/>
        </p:nvPicPr>
        <p:blipFill>
          <a:blip r:embed="rId2"/>
          <a:stretch>
            <a:fillRect/>
          </a:stretch>
        </p:blipFill>
        <p:spPr>
          <a:xfrm>
            <a:off x="0" y="0"/>
            <a:ext cx="9144000" cy="5143500"/>
          </a:xfrm>
          <a:prstGeom prst="rect">
            <a:avLst/>
          </a:prstGeom>
          <a:ln w="12700">
            <a:miter lim="400000"/>
          </a:ln>
        </p:spPr>
      </p:pic>
      <p:pic>
        <p:nvPicPr>
          <p:cNvPr id="55" name="Picture 8" descr="Picture 8"/>
          <p:cNvPicPr>
            <a:picLocks noChangeAspect="1"/>
          </p:cNvPicPr>
          <p:nvPr/>
        </p:nvPicPr>
        <p:blipFill>
          <a:blip r:embed="rId3"/>
          <a:srcRect r="56907"/>
          <a:stretch>
            <a:fillRect/>
          </a:stretch>
        </p:blipFill>
        <p:spPr>
          <a:xfrm>
            <a:off x="-1" y="0"/>
            <a:ext cx="3940445" cy="5143500"/>
          </a:xfrm>
          <a:prstGeom prst="rect">
            <a:avLst/>
          </a:prstGeom>
          <a:ln w="12700">
            <a:miter lim="400000"/>
          </a:ln>
        </p:spPr>
      </p:pic>
      <p:sp>
        <p:nvSpPr>
          <p:cNvPr id="56" name="Title Text"/>
          <p:cNvSpPr txBox="1">
            <a:spLocks noGrp="1"/>
          </p:cNvSpPr>
          <p:nvPr>
            <p:ph type="title"/>
          </p:nvPr>
        </p:nvSpPr>
        <p:spPr>
          <a:xfrm>
            <a:off x="1143000" y="1676400"/>
            <a:ext cx="6858000" cy="1790700"/>
          </a:xfrm>
          <a:prstGeom prst="rect">
            <a:avLst/>
          </a:prstGeom>
        </p:spPr>
        <p:txBody>
          <a:bodyPr>
            <a:normAutofit/>
          </a:bodyPr>
          <a:lstStyle>
            <a:lvl1pPr>
              <a:lnSpc>
                <a:spcPct val="75000"/>
              </a:lnSpc>
              <a:defRPr sz="4500" b="1" spc="-113">
                <a:solidFill>
                  <a:srgbClr val="FFFFFF"/>
                </a:solidFill>
                <a:latin typeface="Meta Pro"/>
                <a:ea typeface="Meta Pro"/>
                <a:cs typeface="Meta Pro"/>
                <a:sym typeface="Meta Pro"/>
              </a:defRPr>
            </a:lvl1pPr>
          </a:lstStyle>
          <a:p>
            <a:r>
              <a:t>Title Text</a:t>
            </a:r>
          </a:p>
        </p:txBody>
      </p:sp>
      <p:sp>
        <p:nvSpPr>
          <p:cNvPr id="57" name="Body Level One…"/>
          <p:cNvSpPr txBox="1">
            <a:spLocks noGrp="1"/>
          </p:cNvSpPr>
          <p:nvPr>
            <p:ph type="body" sz="quarter" idx="1"/>
          </p:nvPr>
        </p:nvSpPr>
        <p:spPr>
          <a:xfrm>
            <a:off x="1143000" y="3451257"/>
            <a:ext cx="6858000" cy="1241823"/>
          </a:xfrm>
          <a:prstGeom prst="rect">
            <a:avLst/>
          </a:prstGeom>
        </p:spPr>
        <p:txBody>
          <a:bodyPr>
            <a:normAutofit/>
          </a:bodyPr>
          <a:lstStyle>
            <a:lvl1pPr marL="0" indent="0" algn="ctr">
              <a:buSzTx/>
              <a:buFontTx/>
              <a:buNone/>
              <a:defRPr sz="3600" b="1">
                <a:solidFill>
                  <a:srgbClr val="FFFFFF"/>
                </a:solidFill>
                <a:latin typeface="Meta Pro"/>
                <a:ea typeface="Meta Pro"/>
                <a:cs typeface="Meta Pro"/>
                <a:sym typeface="Meta Pro"/>
              </a:defRPr>
            </a:lvl1pPr>
            <a:lvl2pPr marL="0" indent="342900" algn="ctr">
              <a:buSzTx/>
              <a:buFontTx/>
              <a:buNone/>
              <a:defRPr sz="3600" b="1">
                <a:solidFill>
                  <a:srgbClr val="FFFFFF"/>
                </a:solidFill>
                <a:latin typeface="Meta Pro"/>
                <a:ea typeface="Meta Pro"/>
                <a:cs typeface="Meta Pro"/>
                <a:sym typeface="Meta Pro"/>
              </a:defRPr>
            </a:lvl2pPr>
            <a:lvl3pPr marL="0" indent="685800" algn="ctr">
              <a:buSzTx/>
              <a:buFontTx/>
              <a:buNone/>
              <a:defRPr sz="3600" b="1">
                <a:solidFill>
                  <a:srgbClr val="FFFFFF"/>
                </a:solidFill>
                <a:latin typeface="Meta Pro"/>
                <a:ea typeface="Meta Pro"/>
                <a:cs typeface="Meta Pro"/>
                <a:sym typeface="Meta Pro"/>
              </a:defRPr>
            </a:lvl3pPr>
            <a:lvl4pPr marL="0" indent="1028700" algn="ctr">
              <a:buSzTx/>
              <a:buFontTx/>
              <a:buNone/>
              <a:defRPr sz="3600" b="1">
                <a:solidFill>
                  <a:srgbClr val="FFFFFF"/>
                </a:solidFill>
                <a:latin typeface="Meta Pro"/>
                <a:ea typeface="Meta Pro"/>
                <a:cs typeface="Meta Pro"/>
                <a:sym typeface="Meta Pro"/>
              </a:defRPr>
            </a:lvl4pPr>
            <a:lvl5pPr marL="0" indent="1371600" algn="ctr">
              <a:buSzTx/>
              <a:buFontTx/>
              <a:buNone/>
              <a:defRPr sz="3600" b="1">
                <a:solidFill>
                  <a:srgbClr val="FFFFFF"/>
                </a:solidFill>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pic>
        <p:nvPicPr>
          <p:cNvPr id="58" name="Picture 14" descr="Picture 14"/>
          <p:cNvPicPr>
            <a:picLocks noChangeAspect="1"/>
          </p:cNvPicPr>
          <p:nvPr/>
        </p:nvPicPr>
        <p:blipFill>
          <a:blip r:embed="rId4"/>
          <a:stretch>
            <a:fillRect/>
          </a:stretch>
        </p:blipFill>
        <p:spPr>
          <a:xfrm>
            <a:off x="171035" y="199812"/>
            <a:ext cx="1731316" cy="501216"/>
          </a:xfrm>
          <a:prstGeom prst="rect">
            <a:avLst/>
          </a:prstGeom>
          <a:ln w="12700">
            <a:miter lim="400000"/>
          </a:ln>
        </p:spPr>
      </p:pic>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B507-4978-C211-FC11-8533BD02B8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7BC11F1-C4E3-0801-C015-137259C55CD2}"/>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3B6A176-28FE-0A8F-D417-F7B50A8905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D40BA4-02B1-94A0-CF67-1516AC98D9FB}"/>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167179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9F10F9-B86C-0D5A-4167-7AD0DB40C98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CDA93080-2D2A-6B52-465F-324D4C7E72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A8980B-0076-E64D-C290-66D5E2E9C460}"/>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175809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A541-0311-24CC-8C80-1D6003B4E8DB}"/>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7BAA933-D0AB-B0B6-4D44-E8FF07DD962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67D1F24-6385-52F3-F5D0-2C0C8717943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534E962-9CAC-8F41-B8DA-AEABDDB75FD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F8FCBD5-C291-362D-1477-40D5A3973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37F32-1533-501C-F8FD-BCA63427D00D}"/>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15354952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CE146-3B13-85C5-39F7-4A2EF799BE1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3A67417-0244-07D5-A579-7099C1EBA9D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0C6148F-A79A-CA79-72CB-C8933F206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23EA9F6-F107-8936-8F55-C17B5C9445F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92ADE13-0578-A190-D8F5-E4B487566E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0F7FE-32F8-BE65-14A4-044AF2460F84}"/>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3387739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72F9E-8CB9-F4BF-1516-DC3D2884A76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0C090A7-1BFD-C279-97C7-E6830A76278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DEC0FE-ED8D-CE3E-D730-29F8E597C2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A3C9B8-6A43-2BB6-10B4-5E707F34E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F7FAD-F222-94E8-0D35-B9033CEE09FC}"/>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1954433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B860BA-7086-C978-B6AB-F78B925FFD9A}"/>
              </a:ext>
            </a:extLst>
          </p:cNvPr>
          <p:cNvSpPr>
            <a:spLocks noGrp="1"/>
          </p:cNvSpPr>
          <p:nvPr>
            <p:ph type="title" orient="vert"/>
          </p:nvPr>
        </p:nvSpPr>
        <p:spPr>
          <a:xfrm>
            <a:off x="6543675" y="273843"/>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3578E1C-8FE2-A3CE-E0EE-60B0835679C4}"/>
              </a:ext>
            </a:extLst>
          </p:cNvPr>
          <p:cNvSpPr>
            <a:spLocks noGrp="1"/>
          </p:cNvSpPr>
          <p:nvPr>
            <p:ph type="body" orient="vert" idx="1"/>
          </p:nvPr>
        </p:nvSpPr>
        <p:spPr>
          <a:xfrm>
            <a:off x="628650" y="273843"/>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B11763-E5C1-491D-A8B0-04A8C90CA39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16F191C-6B5C-C07E-6640-5F2E18E5F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4674D3-F881-D9DD-E6F8-8F1C5BFA45A5}"/>
              </a:ext>
            </a:extLst>
          </p:cNvPr>
          <p:cNvSpPr>
            <a:spLocks noGrp="1"/>
          </p:cNvSpPr>
          <p:nvPr>
            <p:ph type="sldNum" sz="quarter" idx="12"/>
          </p:nvPr>
        </p:nvSpPr>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206323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Title Text"/>
          <p:cNvSpPr txBox="1">
            <a:spLocks noGrp="1"/>
          </p:cNvSpPr>
          <p:nvPr>
            <p:ph type="title"/>
          </p:nvPr>
        </p:nvSpPr>
        <p:spPr>
          <a:xfrm>
            <a:off x="1645292" y="133944"/>
            <a:ext cx="5853416" cy="1138538"/>
          </a:xfrm>
          <a:prstGeom prst="rect">
            <a:avLst/>
          </a:prstGeom>
        </p:spPr>
        <p:txBody>
          <a:bodyPr lIns="26787" tIns="26787" rIns="26787" bIns="26787">
            <a:normAutofit/>
          </a:bodyPr>
          <a:lstStyle>
            <a:lvl1pPr defTabSz="308074">
              <a:defRPr sz="4200">
                <a:latin typeface="Helvetica Neue Medium"/>
                <a:ea typeface="Helvetica Neue Medium"/>
                <a:cs typeface="Helvetica Neue Medium"/>
                <a:sym typeface="Helvetica Neue Medium"/>
              </a:defRPr>
            </a:lvl1pPr>
          </a:lstStyle>
          <a:p>
            <a:r>
              <a:t>Title Text</a:t>
            </a:r>
          </a:p>
        </p:txBody>
      </p:sp>
      <p:sp>
        <p:nvSpPr>
          <p:cNvPr id="19" name="Body Level One…"/>
          <p:cNvSpPr txBox="1">
            <a:spLocks noGrp="1"/>
          </p:cNvSpPr>
          <p:nvPr>
            <p:ph type="body" idx="1"/>
          </p:nvPr>
        </p:nvSpPr>
        <p:spPr>
          <a:xfrm>
            <a:off x="1645292" y="1366241"/>
            <a:ext cx="5853416" cy="3315149"/>
          </a:xfrm>
          <a:prstGeom prst="rect">
            <a:avLst/>
          </a:prstGeom>
        </p:spPr>
        <p:txBody>
          <a:bodyPr lIns="26787" tIns="26787" rIns="26787" bIns="26787" anchor="ctr">
            <a:normAutofit/>
          </a:bodyPr>
          <a:lstStyle>
            <a:lvl1pPr marL="222250" indent="-222250" defTabSz="308074">
              <a:spcBef>
                <a:spcPts val="2200"/>
              </a:spcBef>
              <a:buSzPct val="145000"/>
              <a:buFontTx/>
              <a:buChar char="•"/>
              <a:defRPr sz="1600">
                <a:latin typeface="Helvetica Neue"/>
                <a:ea typeface="Helvetica Neue"/>
                <a:cs typeface="Helvetica Neue"/>
                <a:sym typeface="Helvetica Neue"/>
              </a:defRPr>
            </a:lvl1pPr>
            <a:lvl2pPr marL="666750" indent="-222250" defTabSz="308074">
              <a:spcBef>
                <a:spcPts val="2200"/>
              </a:spcBef>
              <a:buSzPct val="145000"/>
              <a:buFontTx/>
              <a:buChar char="•"/>
              <a:defRPr sz="1600">
                <a:latin typeface="Helvetica Neue"/>
                <a:ea typeface="Helvetica Neue"/>
                <a:cs typeface="Helvetica Neue"/>
                <a:sym typeface="Helvetica Neue"/>
              </a:defRPr>
            </a:lvl2pPr>
            <a:lvl3pPr marL="1111250" indent="-222250" defTabSz="308074">
              <a:spcBef>
                <a:spcPts val="2200"/>
              </a:spcBef>
              <a:buSzPct val="145000"/>
              <a:buFontTx/>
              <a:defRPr sz="1600">
                <a:latin typeface="Helvetica Neue"/>
                <a:ea typeface="Helvetica Neue"/>
                <a:cs typeface="Helvetica Neue"/>
                <a:sym typeface="Helvetica Neue"/>
              </a:defRPr>
            </a:lvl3pPr>
            <a:lvl4pPr marL="1555750" indent="-222250" defTabSz="308074">
              <a:spcBef>
                <a:spcPts val="2200"/>
              </a:spcBef>
              <a:buSzPct val="145000"/>
              <a:buFontTx/>
              <a:buChar char="•"/>
              <a:defRPr sz="1600">
                <a:latin typeface="Helvetica Neue"/>
                <a:ea typeface="Helvetica Neue"/>
                <a:cs typeface="Helvetica Neue"/>
                <a:sym typeface="Helvetica Neue"/>
              </a:defRPr>
            </a:lvl4pPr>
            <a:lvl5pPr marL="2000250" indent="-222250" defTabSz="308074">
              <a:spcBef>
                <a:spcPts val="2200"/>
              </a:spcBef>
              <a:buSzPct val="145000"/>
              <a:buFontTx/>
              <a:buChar char="•"/>
              <a:defRPr sz="1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7784796" y="4943090"/>
            <a:ext cx="179256" cy="177630"/>
          </a:xfrm>
          <a:prstGeom prst="rect">
            <a:avLst/>
          </a:prstGeom>
        </p:spPr>
        <p:txBody>
          <a:bodyPr lIns="26787" tIns="26787" rIns="26787" bIns="26787" anchor="t"/>
          <a:lstStyle>
            <a:lvl1pPr algn="ctr" defTabSz="308074">
              <a:defRPr sz="800">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22052318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324000" y="324000"/>
            <a:ext cx="8505000" cy="324000"/>
          </a:xfrm>
        </p:spPr>
        <p:txBody>
          <a:bodyPr/>
          <a:lstStyle/>
          <a:p>
            <a:r>
              <a:rPr lang="en-GB" noProof="0"/>
              <a:t>Click to edit Master title style</a:t>
            </a:r>
            <a:endParaRPr lang="en-US" noProof="0"/>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324000" y="4774023"/>
            <a:ext cx="4104000" cy="309323"/>
          </a:xfrm>
          <a:prstGeom prst="rect">
            <a:avLst/>
          </a:prstGeom>
        </p:spPr>
        <p:txBody>
          <a:bodyPr/>
          <a:lstStyle/>
          <a:p>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a:xfrm>
            <a:off x="8864120" y="4793474"/>
            <a:ext cx="279880" cy="276995"/>
          </a:xfrm>
          <a:prstGeom prst="rect">
            <a:avLst/>
          </a:prstGeom>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323850" y="756000"/>
            <a:ext cx="8504635" cy="270000"/>
          </a:xfrm>
        </p:spPr>
        <p:txBody>
          <a:bodyPr/>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323850" y="2978574"/>
            <a:ext cx="1485000" cy="27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323850" y="3454374"/>
            <a:ext cx="1485000" cy="54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078888" y="2978574"/>
            <a:ext cx="1485000" cy="27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078888" y="3454374"/>
            <a:ext cx="1485000" cy="54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3833925" y="2978574"/>
            <a:ext cx="1485000" cy="27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3833925" y="3454374"/>
            <a:ext cx="1485000" cy="54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5588962" y="2978574"/>
            <a:ext cx="1485000" cy="27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5588962" y="3454374"/>
            <a:ext cx="1485000" cy="54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7344000" y="2978574"/>
            <a:ext cx="1485000" cy="270000"/>
          </a:xfrm>
        </p:spPr>
        <p:txBody>
          <a:bodyPr/>
          <a:lstStyle>
            <a:lvl1pPr marL="0" indent="0" algn="ctr">
              <a:buFont typeface="Arial" panose="020B0604020202020204" pitchFamily="34" charset="0"/>
              <a:buNone/>
              <a:defRPr sz="135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7344000" y="3454374"/>
            <a:ext cx="1485000" cy="540000"/>
          </a:xfrm>
        </p:spPr>
        <p:txBody>
          <a:bodyPr/>
          <a:lstStyle>
            <a:lvl1pPr marL="0" indent="0" algn="ctr">
              <a:buNone/>
              <a:defRPr sz="105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323850" y="1301354"/>
            <a:ext cx="1484710" cy="14859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GB"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078888" y="1301354"/>
            <a:ext cx="1484710" cy="14859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GB"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3834216" y="1301354"/>
            <a:ext cx="1484710" cy="14859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GB"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5588963" y="1301354"/>
            <a:ext cx="1484710" cy="14859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GB"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7335441" y="1301354"/>
            <a:ext cx="1484710" cy="14859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a:r>
              <a:rPr lang="en-GB" noProof="0"/>
              <a:t>Click icon to add picture</a:t>
            </a:r>
            <a:endParaRPr lang="en-US" noProof="0" dirty="0"/>
          </a:p>
        </p:txBody>
      </p:sp>
    </p:spTree>
    <p:extLst>
      <p:ext uri="{BB962C8B-B14F-4D97-AF65-F5344CB8AC3E}">
        <p14:creationId xmlns:p14="http://schemas.microsoft.com/office/powerpoint/2010/main" val="3372647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_Blank">
    <p:bg>
      <p:bgPr>
        <a:solidFill>
          <a:srgbClr val="EC7300"/>
        </a:solidFill>
        <a:effectLst/>
      </p:bgPr>
    </p:bg>
    <p:spTree>
      <p:nvGrpSpPr>
        <p:cNvPr id="1" name=""/>
        <p:cNvGrpSpPr/>
        <p:nvPr/>
      </p:nvGrpSpPr>
      <p:grpSpPr>
        <a:xfrm>
          <a:off x="0" y="0"/>
          <a:ext cx="0" cy="0"/>
          <a:chOff x="0" y="0"/>
          <a:chExt cx="0" cy="0"/>
        </a:xfrm>
      </p:grpSpPr>
      <p:sp>
        <p:nvSpPr>
          <p:cNvPr id="66" name="Title Text"/>
          <p:cNvSpPr txBox="1">
            <a:spLocks noGrp="1"/>
          </p:cNvSpPr>
          <p:nvPr>
            <p:ph type="title"/>
          </p:nvPr>
        </p:nvSpPr>
        <p:spPr>
          <a:xfrm>
            <a:off x="171037" y="285442"/>
            <a:ext cx="4501704" cy="871119"/>
          </a:xfrm>
          <a:prstGeom prst="rect">
            <a:avLst/>
          </a:prstGeom>
        </p:spPr>
        <p:txBody>
          <a:bodyPr anchor="t">
            <a:normAutofit/>
          </a:bodyPr>
          <a:lstStyle>
            <a:lvl1pPr algn="l">
              <a:lnSpc>
                <a:spcPct val="75000"/>
              </a:lnSpc>
              <a:defRPr sz="2700" b="1" spc="-113">
                <a:solidFill>
                  <a:srgbClr val="FFFFFF"/>
                </a:solidFill>
                <a:latin typeface="Meta Pro"/>
                <a:ea typeface="Meta Pro"/>
                <a:cs typeface="Meta Pro"/>
                <a:sym typeface="Meta Pro"/>
              </a:defRPr>
            </a:lvl1pPr>
          </a:lstStyle>
          <a:p>
            <a:r>
              <a:t>Title Text</a:t>
            </a:r>
          </a:p>
        </p:txBody>
      </p:sp>
      <p:sp>
        <p:nvSpPr>
          <p:cNvPr id="67" name="Body Level One…"/>
          <p:cNvSpPr txBox="1">
            <a:spLocks noGrp="1"/>
          </p:cNvSpPr>
          <p:nvPr>
            <p:ph type="body" sz="quarter" idx="1"/>
          </p:nvPr>
        </p:nvSpPr>
        <p:spPr>
          <a:xfrm>
            <a:off x="171035" y="1156560"/>
            <a:ext cx="4442204" cy="668367"/>
          </a:xfrm>
          <a:prstGeom prst="rect">
            <a:avLst/>
          </a:prstGeom>
        </p:spPr>
        <p:txBody>
          <a:bodyPr>
            <a:normAutofit/>
          </a:bodyPr>
          <a:lstStyle>
            <a:lvl1pPr marL="0" indent="0">
              <a:buSzTx/>
              <a:buFontTx/>
              <a:buNone/>
              <a:defRPr sz="1500" b="1">
                <a:latin typeface="Meta Pro"/>
                <a:ea typeface="Meta Pro"/>
                <a:cs typeface="Meta Pro"/>
                <a:sym typeface="Meta Pro"/>
              </a:defRPr>
            </a:lvl1pPr>
            <a:lvl2pPr marL="0" indent="342900">
              <a:buSzTx/>
              <a:buFontTx/>
              <a:buNone/>
              <a:defRPr sz="1500" b="1">
                <a:latin typeface="Meta Pro"/>
                <a:ea typeface="Meta Pro"/>
                <a:cs typeface="Meta Pro"/>
                <a:sym typeface="Meta Pro"/>
              </a:defRPr>
            </a:lvl2pPr>
            <a:lvl3pPr marL="0" indent="685800">
              <a:buSzTx/>
              <a:buFontTx/>
              <a:buNone/>
              <a:defRPr sz="1500" b="1">
                <a:latin typeface="Meta Pro"/>
                <a:ea typeface="Meta Pro"/>
                <a:cs typeface="Meta Pro"/>
                <a:sym typeface="Meta Pro"/>
              </a:defRPr>
            </a:lvl3pPr>
            <a:lvl4pPr marL="0" indent="1028700">
              <a:buSzTx/>
              <a:buFontTx/>
              <a:buNone/>
              <a:defRPr sz="1500" b="1">
                <a:latin typeface="Meta Pro"/>
                <a:ea typeface="Meta Pro"/>
                <a:cs typeface="Meta Pro"/>
                <a:sym typeface="Meta Pro"/>
              </a:defRPr>
            </a:lvl4pPr>
            <a:lvl5pPr marL="0" indent="1371600">
              <a:buSzTx/>
              <a:buFontTx/>
              <a:buNone/>
              <a:defRPr sz="15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sp>
        <p:nvSpPr>
          <p:cNvPr id="68" name="Text Placeholder 2"/>
          <p:cNvSpPr>
            <a:spLocks noGrp="1"/>
          </p:cNvSpPr>
          <p:nvPr>
            <p:ph type="body" sz="half" idx="21"/>
          </p:nvPr>
        </p:nvSpPr>
        <p:spPr>
          <a:xfrm>
            <a:off x="171450" y="1824925"/>
            <a:ext cx="4501754" cy="2806607"/>
          </a:xfrm>
          <a:prstGeom prst="rect">
            <a:avLst/>
          </a:prstGeom>
        </p:spPr>
        <p:txBody>
          <a:bodyPr>
            <a:normAutofit/>
          </a:bodyPr>
          <a:lstStyle/>
          <a:p>
            <a:pPr marL="0" indent="0">
              <a:buSzTx/>
              <a:buFontTx/>
              <a:buNone/>
              <a:defRPr sz="1200">
                <a:solidFill>
                  <a:srgbClr val="FFFFFF"/>
                </a:solidFill>
                <a:latin typeface="Meta Pro Light"/>
                <a:ea typeface="Meta Pro Light"/>
                <a:cs typeface="Meta Pro Light"/>
                <a:sym typeface="Meta Pro Light"/>
              </a:defRPr>
            </a:pPr>
            <a:endParaRP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76" name="Picture Placeholder 2"/>
          <p:cNvSpPr>
            <a:spLocks noGrp="1"/>
          </p:cNvSpPr>
          <p:nvPr>
            <p:ph type="pic" idx="21"/>
          </p:nvPr>
        </p:nvSpPr>
        <p:spPr>
          <a:xfrm>
            <a:off x="1" y="1"/>
            <a:ext cx="9144000" cy="5143499"/>
          </a:xfrm>
          <a:prstGeom prst="rect">
            <a:avLst/>
          </a:prstGeom>
        </p:spPr>
        <p:txBody>
          <a:bodyPr lIns="91439" tIns="45719" rIns="91439" bIns="45719"/>
          <a:lstStyle/>
          <a:p>
            <a:endParaRP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84" name="Picture 6" descr="Picture 6"/>
          <p:cNvPicPr>
            <a:picLocks noChangeAspect="1"/>
          </p:cNvPicPr>
          <p:nvPr/>
        </p:nvPicPr>
        <p:blipFill>
          <a:blip r:embed="rId2"/>
          <a:stretch>
            <a:fillRect/>
          </a:stretch>
        </p:blipFill>
        <p:spPr>
          <a:xfrm>
            <a:off x="0" y="0"/>
            <a:ext cx="9144000" cy="5143500"/>
          </a:xfrm>
          <a:prstGeom prst="rect">
            <a:avLst/>
          </a:prstGeom>
          <a:ln w="12700">
            <a:miter lim="400000"/>
          </a:ln>
        </p:spPr>
      </p:pic>
      <p:pic>
        <p:nvPicPr>
          <p:cNvPr id="85" name="Picture 7" descr="Picture 7"/>
          <p:cNvPicPr>
            <a:picLocks noChangeAspect="1"/>
          </p:cNvPicPr>
          <p:nvPr/>
        </p:nvPicPr>
        <p:blipFill>
          <a:blip r:embed="rId3">
            <a:alphaModFix amt="85000"/>
          </a:blip>
          <a:stretch>
            <a:fillRect/>
          </a:stretch>
        </p:blipFill>
        <p:spPr>
          <a:xfrm>
            <a:off x="0" y="0"/>
            <a:ext cx="3804700" cy="5143500"/>
          </a:xfrm>
          <a:prstGeom prst="rect">
            <a:avLst/>
          </a:prstGeom>
          <a:ln w="12700">
            <a:miter lim="400000"/>
          </a:ln>
        </p:spPr>
      </p:pic>
      <p:sp>
        <p:nvSpPr>
          <p:cNvPr id="86" name="Title Text"/>
          <p:cNvSpPr txBox="1">
            <a:spLocks noGrp="1"/>
          </p:cNvSpPr>
          <p:nvPr>
            <p:ph type="title"/>
          </p:nvPr>
        </p:nvSpPr>
        <p:spPr>
          <a:xfrm>
            <a:off x="1143000" y="1676400"/>
            <a:ext cx="6858000" cy="1790700"/>
          </a:xfrm>
          <a:prstGeom prst="rect">
            <a:avLst/>
          </a:prstGeom>
        </p:spPr>
        <p:txBody>
          <a:bodyPr lIns="45719" tIns="45719" rIns="45719" bIns="45719">
            <a:normAutofit/>
          </a:bodyPr>
          <a:lstStyle>
            <a:lvl1pPr defTabSz="685800">
              <a:lnSpc>
                <a:spcPct val="75000"/>
              </a:lnSpc>
              <a:defRPr sz="4500" b="1" spc="-113">
                <a:solidFill>
                  <a:srgbClr val="FFFFFF"/>
                </a:solidFill>
                <a:latin typeface="Meta Pro"/>
                <a:ea typeface="Meta Pro"/>
                <a:cs typeface="Meta Pro"/>
                <a:sym typeface="Meta Pro"/>
              </a:defRPr>
            </a:lvl1pPr>
          </a:lstStyle>
          <a:p>
            <a:r>
              <a:t>Title Text</a:t>
            </a:r>
          </a:p>
        </p:txBody>
      </p:sp>
      <p:sp>
        <p:nvSpPr>
          <p:cNvPr id="87" name="Body Level One…"/>
          <p:cNvSpPr txBox="1">
            <a:spLocks noGrp="1"/>
          </p:cNvSpPr>
          <p:nvPr>
            <p:ph type="body" sz="quarter" idx="1"/>
          </p:nvPr>
        </p:nvSpPr>
        <p:spPr>
          <a:xfrm>
            <a:off x="1143000" y="3451257"/>
            <a:ext cx="6858000" cy="1241823"/>
          </a:xfrm>
          <a:prstGeom prst="rect">
            <a:avLst/>
          </a:prstGeom>
        </p:spPr>
        <p:txBody>
          <a:bodyPr lIns="45719" tIns="45719" rIns="45719" bIns="45719">
            <a:normAutofit/>
          </a:bodyPr>
          <a:lstStyle>
            <a:lvl1pPr marL="0" indent="0" algn="ctr" defTabSz="685800">
              <a:lnSpc>
                <a:spcPct val="90000"/>
              </a:lnSpc>
              <a:buSzTx/>
              <a:buFontTx/>
              <a:buNone/>
              <a:defRPr sz="3600" b="1">
                <a:latin typeface="Meta Pro"/>
                <a:ea typeface="Meta Pro"/>
                <a:cs typeface="Meta Pro"/>
                <a:sym typeface="Meta Pro"/>
              </a:defRPr>
            </a:lvl1pPr>
            <a:lvl2pPr marL="0" indent="342900" algn="ctr" defTabSz="685800">
              <a:lnSpc>
                <a:spcPct val="90000"/>
              </a:lnSpc>
              <a:buSzTx/>
              <a:buFontTx/>
              <a:buNone/>
              <a:defRPr sz="3600" b="1">
                <a:latin typeface="Meta Pro"/>
                <a:ea typeface="Meta Pro"/>
                <a:cs typeface="Meta Pro"/>
                <a:sym typeface="Meta Pro"/>
              </a:defRPr>
            </a:lvl2pPr>
            <a:lvl3pPr marL="0" indent="685800" algn="ctr" defTabSz="685800">
              <a:lnSpc>
                <a:spcPct val="90000"/>
              </a:lnSpc>
              <a:buSzTx/>
              <a:buFontTx/>
              <a:buNone/>
              <a:defRPr sz="3600" b="1">
                <a:latin typeface="Meta Pro"/>
                <a:ea typeface="Meta Pro"/>
                <a:cs typeface="Meta Pro"/>
                <a:sym typeface="Meta Pro"/>
              </a:defRPr>
            </a:lvl3pPr>
            <a:lvl4pPr marL="0" indent="1028700" algn="ctr" defTabSz="685800">
              <a:lnSpc>
                <a:spcPct val="90000"/>
              </a:lnSpc>
              <a:buSzTx/>
              <a:buFontTx/>
              <a:buNone/>
              <a:defRPr sz="3600" b="1">
                <a:latin typeface="Meta Pro"/>
                <a:ea typeface="Meta Pro"/>
                <a:cs typeface="Meta Pro"/>
                <a:sym typeface="Meta Pro"/>
              </a:defRPr>
            </a:lvl4pPr>
            <a:lvl5pPr marL="0" indent="1371600" algn="ctr" defTabSz="685800">
              <a:lnSpc>
                <a:spcPct val="90000"/>
              </a:lnSpc>
              <a:buSzTx/>
              <a:buFontTx/>
              <a:buNone/>
              <a:defRPr sz="3600" b="1">
                <a:latin typeface="Meta Pro"/>
                <a:ea typeface="Meta Pro"/>
                <a:cs typeface="Meta Pro"/>
                <a:sym typeface="Meta Pro"/>
              </a:defRPr>
            </a:lvl5pPr>
          </a:lstStyle>
          <a:p>
            <a:r>
              <a:t>Body Level One</a:t>
            </a:r>
          </a:p>
          <a:p>
            <a:pPr lvl="1"/>
            <a:r>
              <a:t>Body Level Two</a:t>
            </a:r>
          </a:p>
          <a:p>
            <a:pPr lvl="2"/>
            <a:r>
              <a:t>Body Level Three</a:t>
            </a:r>
          </a:p>
          <a:p>
            <a:pPr lvl="3"/>
            <a:r>
              <a:t>Body Level Four</a:t>
            </a:r>
          </a:p>
          <a:p>
            <a:pPr lvl="4"/>
            <a:r>
              <a:t>Body Level Five</a:t>
            </a:r>
          </a:p>
        </p:txBody>
      </p:sp>
      <p:pic>
        <p:nvPicPr>
          <p:cNvPr id="88" name="Picture 9" descr="Picture 9"/>
          <p:cNvPicPr>
            <a:picLocks noChangeAspect="1"/>
          </p:cNvPicPr>
          <p:nvPr/>
        </p:nvPicPr>
        <p:blipFill>
          <a:blip r:embed="rId4"/>
          <a:stretch>
            <a:fillRect/>
          </a:stretch>
        </p:blipFill>
        <p:spPr>
          <a:xfrm>
            <a:off x="171035" y="199812"/>
            <a:ext cx="1731316" cy="501216"/>
          </a:xfrm>
          <a:prstGeom prst="rect">
            <a:avLst/>
          </a:prstGeom>
          <a:ln w="12700">
            <a:miter lim="400000"/>
          </a:ln>
        </p:spPr>
      </p:pic>
      <p:sp>
        <p:nvSpPr>
          <p:cNvPr id="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2.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4419600" y="4627562"/>
            <a:ext cx="2133600" cy="279401"/>
          </a:xfrm>
          <a:prstGeom prst="rect">
            <a:avLst/>
          </a:prstGeom>
          <a:ln w="12700">
            <a:miter lim="400000"/>
          </a:ln>
        </p:spPr>
        <p:txBody>
          <a:bodyPr wrap="none" lIns="45718" tIns="45718" rIns="45718" bIns="45718" anchor="ctr">
            <a:spAutoFit/>
          </a:bodyPr>
          <a:lstStyle>
            <a:lvl1pPr algn="r">
              <a:defRPr sz="1200">
                <a:solidFill>
                  <a:srgbClr val="898989"/>
                </a:solidFill>
                <a:latin typeface="Arial"/>
                <a:ea typeface="Arial"/>
                <a:cs typeface="Arial"/>
                <a:sym typeface="Arial"/>
              </a:defRPr>
            </a:lvl1pPr>
          </a:lstStyle>
          <a:p>
            <a:fld id="{86CB4B4D-7CA3-9044-876B-883B54F8677D}" type="slidenum">
              <a:t>‹#›</a:t>
            </a:fld>
            <a:endParaRPr/>
          </a:p>
        </p:txBody>
      </p:sp>
      <p:sp>
        <p:nvSpPr>
          <p:cNvPr id="3" name="Title Text"/>
          <p:cNvSpPr txBox="1">
            <a:spLocks noGrp="1"/>
          </p:cNvSpPr>
          <p:nvPr>
            <p:ph type="title"/>
          </p:nvPr>
        </p:nvSpPr>
        <p:spPr>
          <a:xfrm>
            <a:off x="457200" y="69056"/>
            <a:ext cx="8229600" cy="1131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lstStyle/>
          <a:p>
            <a:r>
              <a:t>Title Text</a:t>
            </a:r>
          </a:p>
        </p:txBody>
      </p:sp>
      <p:sp>
        <p:nvSpPr>
          <p:cNvPr id="4" name="Body Level One…"/>
          <p:cNvSpPr txBox="1">
            <a:spLocks noGrp="1"/>
          </p:cNvSpPr>
          <p:nvPr>
            <p:ph type="body" idx="1"/>
          </p:nvPr>
        </p:nvSpPr>
        <p:spPr>
          <a:xfrm>
            <a:off x="457200" y="1200150"/>
            <a:ext cx="8229600" cy="3943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96" r:id="rId39"/>
    <p:sldLayoutId id="2147483697" r:id="rId40"/>
    <p:sldLayoutId id="2147483698" r:id="rId41"/>
    <p:sldLayoutId id="2147483732" r:id="rId42"/>
  </p:sldLayoutIdLst>
  <p:transition spd="med"/>
  <p:hf sldNum="0" hdr="0" ftr="0" dt="0"/>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5pPr>
      <a:lvl6pPr marL="0" marR="0" indent="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Arial"/>
          <a:ea typeface="Arial"/>
          <a:cs typeface="Arial"/>
          <a:sym typeface="Arial"/>
        </a:defRPr>
      </a:lvl6pPr>
      <a:lvl7pPr marL="0" marR="0" indent="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Arial"/>
          <a:ea typeface="Arial"/>
          <a:cs typeface="Arial"/>
          <a:sym typeface="Arial"/>
        </a:defRPr>
      </a:lvl7pPr>
      <a:lvl8pPr marL="0" marR="0" indent="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Arial"/>
          <a:ea typeface="Arial"/>
          <a:cs typeface="Arial"/>
          <a:sym typeface="Arial"/>
        </a:defRPr>
      </a:lvl8pPr>
      <a:lvl9pPr marL="0" marR="0" indent="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A67AF8-D6D0-403D-F57F-A7DB2D37870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33DB77-4C5E-0D29-95C7-489D18ADF881}"/>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9E3FF6-C818-F444-509F-9AC45AAB3A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0B5C109-BF09-34D3-6E7E-AF52AD6010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53C4C3-54BD-34C1-0A52-1D38602D40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19144663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A67AF8-D6D0-403D-F57F-A7DB2D37870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133DB77-4C5E-0D29-95C7-489D18ADF881}"/>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9E3FF6-C818-F444-509F-9AC45AAB3A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0B5C109-BF09-34D3-6E7E-AF52AD60105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53C4C3-54BD-34C1-0A52-1D38602D40E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GB" smtClean="0"/>
              <a:t>‹#›</a:t>
            </a:fld>
            <a:endParaRPr lang="en-GB"/>
          </a:p>
        </p:txBody>
      </p:sp>
    </p:spTree>
    <p:extLst>
      <p:ext uri="{BB962C8B-B14F-4D97-AF65-F5344CB8AC3E}">
        <p14:creationId xmlns:p14="http://schemas.microsoft.com/office/powerpoint/2010/main" val="193429038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9" r:id="rId12"/>
    <p:sldLayoutId id="2147483731"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2.xml"/><Relationship Id="rId5" Type="http://schemas.openxmlformats.org/officeDocument/2006/relationships/image" Target="../media/image38.gif"/><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5.xml"/><Relationship Id="rId1" Type="http://schemas.openxmlformats.org/officeDocument/2006/relationships/tags" Target="../tags/tag5.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8.xml"/><Relationship Id="rId7" Type="http://schemas.openxmlformats.org/officeDocument/2006/relationships/image" Target="../media/image43.png"/><Relationship Id="rId2" Type="http://schemas.openxmlformats.org/officeDocument/2006/relationships/slideLayout" Target="../slideLayouts/slideLayout66.xml"/><Relationship Id="rId1" Type="http://schemas.openxmlformats.org/officeDocument/2006/relationships/tags" Target="../tags/tag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notesSlide" Target="../notesSlides/notesSlide9.xml"/><Relationship Id="rId7" Type="http://schemas.openxmlformats.org/officeDocument/2006/relationships/image" Target="../media/image48.emf"/><Relationship Id="rId2" Type="http://schemas.openxmlformats.org/officeDocument/2006/relationships/slideLayout" Target="../slideLayouts/slideLayout55.xml"/><Relationship Id="rId1" Type="http://schemas.openxmlformats.org/officeDocument/2006/relationships/tags" Target="../tags/tag7.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 Id="rId9" Type="http://schemas.openxmlformats.org/officeDocument/2006/relationships/image" Target="../media/image50.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7.xml"/><Relationship Id="rId1" Type="http://schemas.openxmlformats.org/officeDocument/2006/relationships/tags" Target="../tags/tag8.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55.em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2.xml"/><Relationship Id="rId5" Type="http://schemas.openxmlformats.org/officeDocument/2006/relationships/image" Target="../media/image57.pn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13.xml"/><Relationship Id="rId4" Type="http://schemas.openxmlformats.org/officeDocument/2006/relationships/image" Target="../media/image58.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44.xml"/><Relationship Id="rId5" Type="http://schemas.openxmlformats.org/officeDocument/2006/relationships/image" Target="../media/image65.pn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2.xml"/><Relationship Id="rId7" Type="http://schemas.openxmlformats.org/officeDocument/2006/relationships/image" Target="../media/image18.tif"/><Relationship Id="rId12" Type="http://schemas.openxmlformats.org/officeDocument/2006/relationships/image" Target="../media/image23.png"/><Relationship Id="rId2" Type="http://schemas.openxmlformats.org/officeDocument/2006/relationships/slideLayout" Target="../slideLayouts/slideLayout8.xml"/><Relationship Id="rId16" Type="http://schemas.openxmlformats.org/officeDocument/2006/relationships/image" Target="../media/image27.png"/><Relationship Id="rId1" Type="http://schemas.openxmlformats.org/officeDocument/2006/relationships/tags" Target="../tags/tag1.xml"/><Relationship Id="rId6" Type="http://schemas.openxmlformats.org/officeDocument/2006/relationships/image" Target="../media/image17.tif"/><Relationship Id="rId11" Type="http://schemas.openxmlformats.org/officeDocument/2006/relationships/image" Target="../media/image22.png"/><Relationship Id="rId5" Type="http://schemas.openxmlformats.org/officeDocument/2006/relationships/image" Target="../media/image16.tif"/><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tif"/><Relationship Id="rId9" Type="http://schemas.openxmlformats.org/officeDocument/2006/relationships/image" Target="../media/image20.pn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6.xml"/><Relationship Id="rId16" Type="http://schemas.openxmlformats.org/officeDocument/2006/relationships/image" Target="../media/image87.png"/><Relationship Id="rId1" Type="http://schemas.openxmlformats.org/officeDocument/2006/relationships/slideLayout" Target="../slideLayouts/slideLayout54.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sv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54.xml"/><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0fg0acuRbUA" TargetMode="External"/><Relationship Id="rId7"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92.jpg"/><Relationship Id="rId5" Type="http://schemas.openxmlformats.org/officeDocument/2006/relationships/image" Target="../media/image91.png"/><Relationship Id="rId4" Type="http://schemas.openxmlformats.org/officeDocument/2006/relationships/hyperlink" Target="https://www.imperial.ac.uk/people/anna-maria.mandalari"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8.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xml"/><Relationship Id="rId1" Type="http://schemas.openxmlformats.org/officeDocument/2006/relationships/tags" Target="../tags/tag4.xml"/><Relationship Id="rId5" Type="http://schemas.openxmlformats.org/officeDocument/2006/relationships/image" Target="../media/image30.tif"/><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Google Shape;108;p4"/>
          <p:cNvSpPr/>
          <p:nvPr/>
        </p:nvSpPr>
        <p:spPr>
          <a:xfrm>
            <a:off x="1624050" y="4886731"/>
            <a:ext cx="2666250" cy="102421"/>
          </a:xfrm>
          <a:prstGeom prst="rect">
            <a:avLst/>
          </a:prstGeom>
          <a:noFill/>
          <a:ln w="0">
            <a:noFill/>
          </a:ln>
        </p:spPr>
        <p:style>
          <a:lnRef idx="0">
            <a:scrgbClr r="0" g="0" b="0"/>
          </a:lnRef>
          <a:fillRef idx="0">
            <a:scrgbClr r="0" g="0" b="0"/>
          </a:fillRef>
          <a:effectRef idx="0">
            <a:scrgbClr r="0" g="0" b="0"/>
          </a:effectRef>
          <a:fontRef idx="minor"/>
        </p:style>
        <p:txBody>
          <a:bodyPr lIns="0" tIns="9990" rIns="0" bIns="0" anchor="t">
            <a:spAutoFit/>
          </a:bodyPr>
          <a:lstStyle/>
          <a:p>
            <a:pPr marL="9450">
              <a:tabLst>
                <a:tab pos="0" algn="l"/>
              </a:tabLst>
            </a:pPr>
            <a:r>
              <a:rPr lang="en-US" sz="600" spc="-1">
                <a:solidFill>
                  <a:srgbClr val="FFFFFF"/>
                </a:solidFill>
                <a:latin typeface="Calibri"/>
                <a:ea typeface="Calibri"/>
              </a:rPr>
              <a:t>This work is licensed under a Creative Commons Attribution 4.0 International License.</a:t>
            </a:r>
            <a:endParaRPr lang="it-IT" sz="600" spc="-1">
              <a:latin typeface="Arial"/>
            </a:endParaRPr>
          </a:p>
        </p:txBody>
      </p:sp>
      <p:sp>
        <p:nvSpPr>
          <p:cNvPr id="171" name="Google Shape;110;p4"/>
          <p:cNvSpPr/>
          <p:nvPr/>
        </p:nvSpPr>
        <p:spPr>
          <a:xfrm>
            <a:off x="3181410" y="81000"/>
            <a:ext cx="2780190" cy="217291"/>
          </a:xfrm>
          <a:prstGeom prst="rect">
            <a:avLst/>
          </a:prstGeom>
          <a:noFill/>
          <a:ln w="0">
            <a:noFill/>
          </a:ln>
        </p:spPr>
        <p:style>
          <a:lnRef idx="0">
            <a:scrgbClr r="0" g="0" b="0"/>
          </a:lnRef>
          <a:fillRef idx="0">
            <a:scrgbClr r="0" g="0" b="0"/>
          </a:fillRef>
          <a:effectRef idx="0">
            <a:scrgbClr r="0" g="0" b="0"/>
          </a:effectRef>
          <a:fontRef idx="minor"/>
        </p:style>
        <p:txBody>
          <a:bodyPr lIns="0" tIns="9450" rIns="0" bIns="0" anchor="t">
            <a:spAutoFit/>
          </a:bodyPr>
          <a:lstStyle/>
          <a:p>
            <a:pPr marL="9450">
              <a:tabLst>
                <a:tab pos="0" algn="l"/>
              </a:tabLst>
            </a:pPr>
            <a:r>
              <a:rPr lang="en-US" sz="1350" spc="-1">
                <a:solidFill>
                  <a:srgbClr val="FFFFFF"/>
                </a:solidFill>
                <a:latin typeface="Calibri"/>
                <a:ea typeface="Calibri"/>
              </a:rPr>
              <a:t>Services and Innovation for Industry 4.0</a:t>
            </a:r>
            <a:endParaRPr lang="it-IT" sz="1350" spc="-1">
              <a:latin typeface="Arial"/>
            </a:endParaRPr>
          </a:p>
        </p:txBody>
      </p:sp>
      <p:sp>
        <p:nvSpPr>
          <p:cNvPr id="2" name="PlaceHolder 1">
            <a:extLst>
              <a:ext uri="{FF2B5EF4-FFF2-40B4-BE49-F238E27FC236}">
                <a16:creationId xmlns:a16="http://schemas.microsoft.com/office/drawing/2014/main" id="{60D39C39-1E61-3E6A-03F3-2BFCED81F646}"/>
              </a:ext>
            </a:extLst>
          </p:cNvPr>
          <p:cNvSpPr txBox="1">
            <a:spLocks/>
          </p:cNvSpPr>
          <p:nvPr/>
        </p:nvSpPr>
        <p:spPr>
          <a:xfrm>
            <a:off x="532493" y="952875"/>
            <a:ext cx="8174278" cy="1211973"/>
          </a:xfrm>
          <a:prstGeom prst="rect">
            <a:avLst/>
          </a:prstGeom>
          <a:noFill/>
          <a:ln w="0">
            <a:noFill/>
          </a:ln>
        </p:spPr>
        <p:txBody>
          <a:bodyPr anchor="b">
            <a:normAutofit fontScale="55000" lnSpcReduction="20000"/>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a:lstStyle>
          <a:p>
            <a:pPr hangingPunct="1">
              <a:lnSpc>
                <a:spcPct val="90000"/>
              </a:lnSpc>
              <a:tabLst>
                <a:tab pos="0" algn="l"/>
              </a:tabLst>
            </a:pPr>
            <a:r>
              <a:rPr lang="en-GB" sz="7000" b="1" spc="-1" dirty="0">
                <a:solidFill>
                  <a:schemeClr val="dk1"/>
                </a:solidFill>
                <a:latin typeface="Calibri"/>
              </a:rPr>
              <a:t>Enhancing IoT Security and Privacy Through the Federated IoT Testbed</a:t>
            </a:r>
            <a:endParaRPr lang="it-IT" sz="4000" spc="-1" dirty="0"/>
          </a:p>
        </p:txBody>
      </p:sp>
      <p:sp>
        <p:nvSpPr>
          <p:cNvPr id="3" name="PlaceHolder 2">
            <a:extLst>
              <a:ext uri="{FF2B5EF4-FFF2-40B4-BE49-F238E27FC236}">
                <a16:creationId xmlns:a16="http://schemas.microsoft.com/office/drawing/2014/main" id="{54430514-7D70-A242-1144-3A8508A25A47}"/>
              </a:ext>
            </a:extLst>
          </p:cNvPr>
          <p:cNvSpPr txBox="1">
            <a:spLocks/>
          </p:cNvSpPr>
          <p:nvPr/>
        </p:nvSpPr>
        <p:spPr>
          <a:xfrm>
            <a:off x="2965762" y="2405415"/>
            <a:ext cx="3307741" cy="1038291"/>
          </a:xfrm>
          <a:prstGeom prst="rect">
            <a:avLst/>
          </a:prstGeom>
          <a:noFill/>
          <a:ln w="0">
            <a:noFill/>
          </a:ln>
        </p:spPr>
        <p:txBody>
          <a:bodyPr anchor="t">
            <a:normAutofit/>
          </a:bodyPr>
          <a:lst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4pPr>
            <a:lvl5pPr marL="2235200" marR="0" indent="-4064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Arial"/>
                <a:ea typeface="Arial"/>
                <a:cs typeface="Arial"/>
                <a:sym typeface="Arial"/>
              </a:defRPr>
            </a:lvl5pPr>
            <a:lvl6pPr marL="0" marR="0" indent="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Arial"/>
                <a:ea typeface="Arial"/>
                <a:cs typeface="Arial"/>
                <a:sym typeface="Arial"/>
              </a:defRPr>
            </a:lvl6pPr>
            <a:lvl7pPr marL="0" marR="0" indent="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Arial"/>
                <a:ea typeface="Arial"/>
                <a:cs typeface="Arial"/>
                <a:sym typeface="Arial"/>
              </a:defRPr>
            </a:lvl7pPr>
            <a:lvl8pPr marL="0" marR="0" indent="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Arial"/>
                <a:ea typeface="Arial"/>
                <a:cs typeface="Arial"/>
                <a:sym typeface="Arial"/>
              </a:defRPr>
            </a:lvl8pPr>
            <a:lvl9pPr marL="0" marR="0" indent="0" algn="l" defTabSz="914400" rtl="0" latinLnBrk="0">
              <a:lnSpc>
                <a:spcPct val="100000"/>
              </a:lnSpc>
              <a:spcBef>
                <a:spcPts val="700"/>
              </a:spcBef>
              <a:spcAft>
                <a:spcPts val="0"/>
              </a:spcAft>
              <a:buClrTx/>
              <a:buSzTx/>
              <a:buFont typeface="Arial"/>
              <a:buNone/>
              <a:tabLst/>
              <a:defRPr sz="3200" b="0" i="0" u="none" strike="noStrike" cap="none" spc="0" baseline="0">
                <a:solidFill>
                  <a:srgbClr val="000000"/>
                </a:solidFill>
                <a:uFillTx/>
                <a:latin typeface="Arial"/>
                <a:ea typeface="Arial"/>
                <a:cs typeface="Arial"/>
                <a:sym typeface="Arial"/>
              </a:defRPr>
            </a:lvl9pPr>
          </a:lstStyle>
          <a:p>
            <a:pPr indent="0" algn="ctr" hangingPunct="1">
              <a:lnSpc>
                <a:spcPct val="90000"/>
              </a:lnSpc>
              <a:buFont typeface="Arial"/>
              <a:buNone/>
              <a:tabLst>
                <a:tab pos="0" algn="l"/>
              </a:tabLst>
            </a:pPr>
            <a:r>
              <a:rPr lang="en-GB" sz="2400" spc="-1" dirty="0">
                <a:solidFill>
                  <a:schemeClr val="dk1"/>
                </a:solidFill>
                <a:latin typeface="Calibri"/>
                <a:ea typeface="Calibri"/>
              </a:rPr>
              <a:t>Anna Maria </a:t>
            </a:r>
            <a:r>
              <a:rPr lang="en-GB" sz="2400" spc="-1" dirty="0" err="1">
                <a:solidFill>
                  <a:schemeClr val="dk1"/>
                </a:solidFill>
                <a:latin typeface="Calibri"/>
                <a:ea typeface="Calibri"/>
              </a:rPr>
              <a:t>Mandalari</a:t>
            </a:r>
            <a:endParaRPr lang="it-IT" sz="2400" spc="-1" dirty="0"/>
          </a:p>
        </p:txBody>
      </p:sp>
      <p:pic>
        <p:nvPicPr>
          <p:cNvPr id="1026" name="Picture 2">
            <a:extLst>
              <a:ext uri="{FF2B5EF4-FFF2-40B4-BE49-F238E27FC236}">
                <a16:creationId xmlns:a16="http://schemas.microsoft.com/office/drawing/2014/main" id="{90098DF8-DFB8-1E5F-55DE-99E8EDE05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987" y="4199956"/>
            <a:ext cx="3183516" cy="932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09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03F2E-1079-604B-3B31-67FB18A15DA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A4632B3-4D6B-C739-F3D2-15F7C7EF246D}"/>
              </a:ext>
            </a:extLst>
          </p:cNvPr>
          <p:cNvSpPr>
            <a:spLocks noGrp="1"/>
          </p:cNvSpPr>
          <p:nvPr>
            <p:ph type="title"/>
          </p:nvPr>
        </p:nvSpPr>
        <p:spPr>
          <a:xfrm>
            <a:off x="376985" y="146036"/>
            <a:ext cx="6749925" cy="1026000"/>
          </a:xfrm>
          <a:ln w="12700">
            <a:miter lim="400000"/>
          </a:ln>
        </p:spPr>
        <p:txBody>
          <a:bodyPr lIns="19050" tIns="19050" rIns="19050" bIns="19050" anchor="t">
            <a:normAutofit/>
          </a:bodyPr>
          <a:lstStyle/>
          <a:p>
            <a:pPr algn="l" defTabSz="896089">
              <a:lnSpc>
                <a:spcPct val="80000"/>
              </a:lnSpc>
            </a:pPr>
            <a:r>
              <a:rPr lang="en-US" sz="2940" b="1" spc="-58" dirty="0">
                <a:latin typeface="+mn-lt"/>
                <a:ea typeface="+mn-ea"/>
                <a:cs typeface="+mn-cs"/>
              </a:rPr>
              <a:t>Results</a:t>
            </a:r>
          </a:p>
        </p:txBody>
      </p:sp>
      <p:pic>
        <p:nvPicPr>
          <p:cNvPr id="9" name="Picture 8" descr="A group of graphs showing different types of data&#10;&#10;Description automatically generated with medium confidence">
            <a:extLst>
              <a:ext uri="{FF2B5EF4-FFF2-40B4-BE49-F238E27FC236}">
                <a16:creationId xmlns:a16="http://schemas.microsoft.com/office/drawing/2014/main" id="{E95A59D6-B89E-05F3-4CD3-A0D9DA91F9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6" y="707890"/>
            <a:ext cx="6190821" cy="2297703"/>
          </a:xfrm>
          <a:prstGeom prst="rect">
            <a:avLst/>
          </a:prstGeom>
        </p:spPr>
      </p:pic>
      <p:pic>
        <p:nvPicPr>
          <p:cNvPr id="11" name="Picture 10" descr="A group of graphs with numbers&#10;&#10;Description automatically generated with medium confidence">
            <a:extLst>
              <a:ext uri="{FF2B5EF4-FFF2-40B4-BE49-F238E27FC236}">
                <a16:creationId xmlns:a16="http://schemas.microsoft.com/office/drawing/2014/main" id="{5EDB845B-DC80-A8DA-74FE-DF3B46C20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606" y="1844093"/>
            <a:ext cx="6830709" cy="2536885"/>
          </a:xfrm>
          <a:prstGeom prst="rect">
            <a:avLst/>
          </a:prstGeom>
        </p:spPr>
      </p:pic>
      <p:sp>
        <p:nvSpPr>
          <p:cNvPr id="12" name="Text Placeholder 4">
            <a:extLst>
              <a:ext uri="{FF2B5EF4-FFF2-40B4-BE49-F238E27FC236}">
                <a16:creationId xmlns:a16="http://schemas.microsoft.com/office/drawing/2014/main" id="{C3AA0A8D-3C59-27F7-BFF1-ADDAB8B04489}"/>
              </a:ext>
            </a:extLst>
          </p:cNvPr>
          <p:cNvSpPr>
            <a:spLocks noGrp="1"/>
          </p:cNvSpPr>
          <p:nvPr>
            <p:ph type="body" sz="quarter" idx="13"/>
          </p:nvPr>
        </p:nvSpPr>
        <p:spPr>
          <a:xfrm>
            <a:off x="166633" y="4349708"/>
            <a:ext cx="8673168" cy="674421"/>
          </a:xfrm>
        </p:spPr>
        <p:txBody>
          <a:bodyPr/>
          <a:lstStyle/>
          <a:p>
            <a:r>
              <a:rPr lang="en-GB" sz="1800" dirty="0">
                <a:effectLst/>
                <a:latin typeface="LinLibertineT"/>
              </a:rPr>
              <a:t>(1) ACR operates even when it is used as a “dumb” display via HDMI; (2) opt-out mechanisms stop ACR traffic; (3) ACR works differently in the UK as compared to the US. </a:t>
            </a:r>
            <a:endParaRPr lang="en-GB" dirty="0"/>
          </a:p>
        </p:txBody>
      </p:sp>
      <p:pic>
        <p:nvPicPr>
          <p:cNvPr id="13" name="Picture 12">
            <a:extLst>
              <a:ext uri="{FF2B5EF4-FFF2-40B4-BE49-F238E27FC236}">
                <a16:creationId xmlns:a16="http://schemas.microsoft.com/office/drawing/2014/main" id="{75E70488-083E-FBCB-2B25-A16E1ACD61CA}"/>
              </a:ext>
            </a:extLst>
          </p:cNvPr>
          <p:cNvPicPr>
            <a:picLocks noChangeAspect="1"/>
          </p:cNvPicPr>
          <p:nvPr/>
        </p:nvPicPr>
        <p:blipFill>
          <a:blip r:embed="rId4"/>
          <a:stretch>
            <a:fillRect/>
          </a:stretch>
        </p:blipFill>
        <p:spPr>
          <a:xfrm>
            <a:off x="6162067" y="146036"/>
            <a:ext cx="1614308" cy="1140778"/>
          </a:xfrm>
          <a:prstGeom prst="rect">
            <a:avLst/>
          </a:prstGeom>
        </p:spPr>
      </p:pic>
      <p:pic>
        <p:nvPicPr>
          <p:cNvPr id="14" name="Picture 6" descr="Smart Glasses: Incontro Garante Privacy con Facebook e Luxottica - Garante  Privacy">
            <a:extLst>
              <a:ext uri="{FF2B5EF4-FFF2-40B4-BE49-F238E27FC236}">
                <a16:creationId xmlns:a16="http://schemas.microsoft.com/office/drawing/2014/main" id="{E4D36246-4271-2131-4241-E2B2C6A8EE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197" y="1358798"/>
            <a:ext cx="2123367" cy="22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75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559506-536A-9C74-4A9D-C029D458FC10}"/>
              </a:ext>
            </a:extLst>
          </p:cNvPr>
          <p:cNvPicPr>
            <a:picLocks noChangeAspect="1"/>
          </p:cNvPicPr>
          <p:nvPr/>
        </p:nvPicPr>
        <p:blipFill rotWithShape="1">
          <a:blip r:embed="rId4"/>
          <a:srcRect l="8974" r="6393" b="-1"/>
          <a:stretch/>
        </p:blipFill>
        <p:spPr>
          <a:xfrm>
            <a:off x="3490722" y="7"/>
            <a:ext cx="5653278" cy="5143493"/>
          </a:xfrm>
          <a:prstGeom prst="rect">
            <a:avLst/>
          </a:prstGeom>
        </p:spPr>
      </p:pic>
      <p:sp>
        <p:nvSpPr>
          <p:cNvPr id="4" name="TextBox 3">
            <a:extLst>
              <a:ext uri="{FF2B5EF4-FFF2-40B4-BE49-F238E27FC236}">
                <a16:creationId xmlns:a16="http://schemas.microsoft.com/office/drawing/2014/main" id="{77A5A6D9-8CF5-DCC6-DF31-76C3C62F302E}"/>
              </a:ext>
            </a:extLst>
          </p:cNvPr>
          <p:cNvSpPr txBox="1"/>
          <p:nvPr/>
        </p:nvSpPr>
        <p:spPr>
          <a:xfrm>
            <a:off x="248646" y="2217961"/>
            <a:ext cx="3262384" cy="1800493"/>
          </a:xfrm>
          <a:prstGeom prst="rect">
            <a:avLst/>
          </a:prstGeom>
        </p:spPr>
        <p:txBody>
          <a:bodyPr vert="horz" lIns="0" tIns="0" rIns="0" bIns="0" rtlCol="0" anchor="t">
            <a:noAutofit/>
          </a:bodyPr>
          <a:lstStyle>
            <a:lvl1pPr>
              <a:lnSpc>
                <a:spcPct val="90000"/>
              </a:lnSpc>
              <a:spcBef>
                <a:spcPct val="0"/>
              </a:spcBef>
              <a:buNone/>
              <a:defRPr sz="3200" spc="-150">
                <a:solidFill>
                  <a:schemeClr val="tx1">
                    <a:lumMod val="75000"/>
                    <a:lumOff val="25000"/>
                  </a:schemeClr>
                </a:solidFill>
                <a:latin typeface="+mj-lt"/>
                <a:ea typeface="+mj-ea"/>
                <a:cs typeface="+mj-cs"/>
              </a:defRPr>
            </a:lvl1pPr>
          </a:lstStyle>
          <a:p>
            <a:r>
              <a:rPr lang="en-US" sz="2400" dirty="0"/>
              <a:t>BENCHMARKING IOT PROTECTION SYSTEMS: SAFEGUARDS</a:t>
            </a:r>
          </a:p>
        </p:txBody>
      </p:sp>
    </p:spTree>
    <p:custDataLst>
      <p:tags r:id="rId1"/>
    </p:custDataLst>
    <p:extLst>
      <p:ext uri="{BB962C8B-B14F-4D97-AF65-F5344CB8AC3E}">
        <p14:creationId xmlns:p14="http://schemas.microsoft.com/office/powerpoint/2010/main" val="3052510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age" descr="Image"/>
          <p:cNvPicPr>
            <a:picLocks noChangeAspect="1"/>
          </p:cNvPicPr>
          <p:nvPr/>
        </p:nvPicPr>
        <p:blipFill>
          <a:blip r:embed="rId4">
            <a:alphaModFix amt="25649"/>
          </a:blip>
          <a:stretch>
            <a:fillRect/>
          </a:stretch>
        </p:blipFill>
        <p:spPr>
          <a:xfrm>
            <a:off x="6728618" y="835631"/>
            <a:ext cx="2414897" cy="2414897"/>
          </a:xfrm>
          <a:prstGeom prst="rect">
            <a:avLst/>
          </a:prstGeom>
          <a:ln w="12700">
            <a:miter lim="400000"/>
          </a:ln>
        </p:spPr>
      </p:pic>
      <p:sp>
        <p:nvSpPr>
          <p:cNvPr id="176" name="Challenges for Measuring IoT Privacy"/>
          <p:cNvSpPr txBox="1">
            <a:spLocks noGrp="1"/>
          </p:cNvSpPr>
          <p:nvPr>
            <p:ph type="title"/>
          </p:nvPr>
        </p:nvSpPr>
        <p:spPr>
          <a:xfrm>
            <a:off x="271006" y="87673"/>
            <a:ext cx="6807396" cy="617927"/>
          </a:xfrm>
          <a:prstGeom prst="rect">
            <a:avLst/>
          </a:prstGeom>
        </p:spPr>
        <p:txBody>
          <a:bodyPr vert="horz" lIns="0" tIns="0" rIns="0" bIns="0" rtlCol="0" anchor="t">
            <a:noAutofit/>
          </a:bodyPr>
          <a:lstStyle>
            <a:lvl1pPr>
              <a:defRPr sz="5000"/>
            </a:lvl1pPr>
          </a:lstStyle>
          <a:p>
            <a:r>
              <a:rPr sz="2400" dirty="0"/>
              <a:t>Challenges for Measuring IoT </a:t>
            </a:r>
            <a:r>
              <a:rPr lang="en-GB" sz="2400" dirty="0"/>
              <a:t>Safeguards</a:t>
            </a:r>
            <a:endParaRPr sz="2400" dirty="0"/>
          </a:p>
        </p:txBody>
      </p:sp>
      <p:sp>
        <p:nvSpPr>
          <p:cNvPr id="177" name="Closed systems…"/>
          <p:cNvSpPr txBox="1">
            <a:spLocks noGrp="1"/>
          </p:cNvSpPr>
          <p:nvPr>
            <p:ph type="body" idx="1"/>
          </p:nvPr>
        </p:nvSpPr>
        <p:spPr>
          <a:xfrm>
            <a:off x="1295395" y="495772"/>
            <a:ext cx="5853411" cy="3908879"/>
          </a:xfrm>
          <a:prstGeom prst="rect">
            <a:avLst/>
          </a:prstGeom>
        </p:spPr>
        <p:txBody>
          <a:bodyPr/>
          <a:lstStyle/>
          <a:p>
            <a:pPr>
              <a:defRPr sz="2900"/>
            </a:pPr>
            <a:r>
              <a:rPr sz="1875" dirty="0"/>
              <a:t>Closed systems</a:t>
            </a:r>
          </a:p>
          <a:p>
            <a:pPr>
              <a:defRPr sz="2900"/>
            </a:pPr>
            <a:r>
              <a:rPr lang="en-GB" sz="1875" dirty="0"/>
              <a:t>Blackbox approach</a:t>
            </a:r>
            <a:endParaRPr dirty="0"/>
          </a:p>
          <a:p>
            <a:pPr>
              <a:defRPr sz="2900"/>
            </a:pPr>
            <a:endParaRPr dirty="0"/>
          </a:p>
          <a:p>
            <a:pPr>
              <a:defRPr sz="2900"/>
            </a:pPr>
            <a:r>
              <a:rPr sz="1875" dirty="0"/>
              <a:t>Lack of automation and emulation tools</a:t>
            </a:r>
          </a:p>
          <a:p>
            <a:pPr>
              <a:defRPr sz="2900"/>
            </a:pPr>
            <a:r>
              <a:rPr sz="1875" dirty="0"/>
              <a:t>Lack of standard testbed</a:t>
            </a:r>
          </a:p>
        </p:txBody>
      </p:sp>
      <p:pic>
        <p:nvPicPr>
          <p:cNvPr id="179" name="Image" descr="Image"/>
          <p:cNvPicPr>
            <a:picLocks noChangeAspect="1"/>
          </p:cNvPicPr>
          <p:nvPr/>
        </p:nvPicPr>
        <p:blipFill>
          <a:blip r:embed="rId5"/>
          <a:stretch>
            <a:fillRect/>
          </a:stretch>
        </p:blipFill>
        <p:spPr>
          <a:xfrm>
            <a:off x="7749080" y="2359022"/>
            <a:ext cx="679952" cy="679952"/>
          </a:xfrm>
          <a:prstGeom prst="rect">
            <a:avLst/>
          </a:prstGeom>
          <a:ln w="12700">
            <a:miter lim="400000"/>
          </a:ln>
        </p:spPr>
      </p:pic>
      <p:sp>
        <p:nvSpPr>
          <p:cNvPr id="180" name="?"/>
          <p:cNvSpPr txBox="1"/>
          <p:nvPr/>
        </p:nvSpPr>
        <p:spPr>
          <a:xfrm>
            <a:off x="7887169" y="2373692"/>
            <a:ext cx="204783" cy="3786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4000"/>
            </a:lvl1pPr>
          </a:lstStyle>
          <a:p>
            <a:r>
              <a:rPr sz="2109" dirty="0"/>
              <a:t>?</a:t>
            </a:r>
          </a:p>
        </p:txBody>
      </p:sp>
      <p:pic>
        <p:nvPicPr>
          <p:cNvPr id="181" name="Image" descr="Image"/>
          <p:cNvPicPr>
            <a:picLocks noChangeAspect="1"/>
          </p:cNvPicPr>
          <p:nvPr/>
        </p:nvPicPr>
        <p:blipFill>
          <a:blip r:embed="rId6"/>
          <a:stretch>
            <a:fillRect/>
          </a:stretch>
        </p:blipFill>
        <p:spPr>
          <a:xfrm>
            <a:off x="6662033" y="1525706"/>
            <a:ext cx="368878" cy="466934"/>
          </a:xfrm>
          <a:prstGeom prst="rect">
            <a:avLst/>
          </a:prstGeom>
          <a:ln w="12700">
            <a:miter lim="400000"/>
          </a:ln>
        </p:spPr>
      </p:pic>
      <p:pic>
        <p:nvPicPr>
          <p:cNvPr id="182" name="Image" descr="Image"/>
          <p:cNvPicPr>
            <a:picLocks noChangeAspect="1"/>
          </p:cNvPicPr>
          <p:nvPr/>
        </p:nvPicPr>
        <p:blipFill>
          <a:blip r:embed="rId7"/>
          <a:stretch>
            <a:fillRect/>
          </a:stretch>
        </p:blipFill>
        <p:spPr>
          <a:xfrm>
            <a:off x="7333204" y="1611117"/>
            <a:ext cx="1095828" cy="657497"/>
          </a:xfrm>
          <a:prstGeom prst="rect">
            <a:avLst/>
          </a:prstGeom>
          <a:ln w="12700">
            <a:miter lim="400000"/>
          </a:ln>
        </p:spPr>
      </p:pic>
      <p:pic>
        <p:nvPicPr>
          <p:cNvPr id="183" name="Image" descr="Image"/>
          <p:cNvPicPr>
            <a:picLocks noChangeAspect="1"/>
          </p:cNvPicPr>
          <p:nvPr/>
        </p:nvPicPr>
        <p:blipFill>
          <a:blip r:embed="rId8"/>
          <a:srcRect/>
          <a:stretch>
            <a:fillRect/>
          </a:stretch>
        </p:blipFill>
        <p:spPr>
          <a:xfrm>
            <a:off x="6443581" y="1920983"/>
            <a:ext cx="529229" cy="529229"/>
          </a:xfrm>
          <a:prstGeom prst="rect">
            <a:avLst/>
          </a:prstGeom>
          <a:ln w="12700">
            <a:miter lim="400000"/>
          </a:ln>
        </p:spPr>
      </p:pic>
      <p:sp>
        <p:nvSpPr>
          <p:cNvPr id="185" name="Difficult to perform IoT experiments and generalize"/>
          <p:cNvSpPr/>
          <p:nvPr/>
        </p:nvSpPr>
        <p:spPr>
          <a:xfrm>
            <a:off x="1368700" y="2473412"/>
            <a:ext cx="4792895" cy="370007"/>
          </a:xfrm>
          <a:prstGeom prst="rect">
            <a:avLst/>
          </a:prstGeom>
          <a:solidFill>
            <a:schemeClr val="accent1">
              <a:hueOff val="114395"/>
              <a:lumOff val="-2497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lgn="l">
              <a:defRPr sz="3000" b="0">
                <a:solidFill>
                  <a:srgbClr val="FFFFFF"/>
                </a:solidFill>
                <a:latin typeface="+mn-lt"/>
                <a:ea typeface="+mn-ea"/>
                <a:cs typeface="+mn-cs"/>
                <a:sym typeface="Helvetica Neue Medium"/>
              </a:defRPr>
            </a:lvl1pPr>
          </a:lstStyle>
          <a:p>
            <a:r>
              <a:rPr sz="1650" dirty="0"/>
              <a:t>Difficult to perform </a:t>
            </a:r>
            <a:r>
              <a:rPr sz="1650" u="sng" dirty="0"/>
              <a:t>IoT</a:t>
            </a:r>
            <a:r>
              <a:rPr sz="1650" dirty="0"/>
              <a:t> experiments and generalize</a:t>
            </a:r>
          </a:p>
        </p:txBody>
      </p:sp>
      <p:sp>
        <p:nvSpPr>
          <p:cNvPr id="186" name="Difficult to measure exposed information for IoT"/>
          <p:cNvSpPr/>
          <p:nvPr/>
        </p:nvSpPr>
        <p:spPr>
          <a:xfrm>
            <a:off x="1333231" y="746693"/>
            <a:ext cx="5848826" cy="373974"/>
          </a:xfrm>
          <a:prstGeom prst="rect">
            <a:avLst/>
          </a:prstGeom>
          <a:solidFill>
            <a:schemeClr val="accent1">
              <a:hueOff val="114395"/>
              <a:lumOff val="-2497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lstStyle>
            <a:lvl1pPr algn="l">
              <a:defRPr sz="3000" b="0">
                <a:solidFill>
                  <a:srgbClr val="FFFFFF"/>
                </a:solidFill>
                <a:latin typeface="+mn-lt"/>
                <a:ea typeface="+mn-ea"/>
                <a:cs typeface="+mn-cs"/>
                <a:sym typeface="Helvetica Neue Medium"/>
              </a:defRPr>
            </a:lvl1pPr>
          </a:lstStyle>
          <a:p>
            <a:r>
              <a:rPr sz="1650" dirty="0"/>
              <a:t>Difficult to </a:t>
            </a:r>
            <a:r>
              <a:rPr lang="en-GB" sz="1650" dirty="0"/>
              <a:t>automate the testing of commercial IoT safeguards</a:t>
            </a:r>
            <a:endParaRPr sz="1650" dirty="0"/>
          </a:p>
        </p:txBody>
      </p:sp>
      <p:sp>
        <p:nvSpPr>
          <p:cNvPr id="187" name="Our contribution: a testbed for running repeatable semi-automated IoT experiments at a scale (software and data available online)"/>
          <p:cNvSpPr txBox="1"/>
          <p:nvPr/>
        </p:nvSpPr>
        <p:spPr>
          <a:xfrm>
            <a:off x="1548633" y="4218041"/>
            <a:ext cx="5633424" cy="476012"/>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defRPr sz="2600" b="0">
                <a:solidFill>
                  <a:srgbClr val="FFFFFF"/>
                </a:solidFill>
                <a:latin typeface="+mn-lt"/>
                <a:ea typeface="+mn-ea"/>
                <a:cs typeface="+mn-cs"/>
                <a:sym typeface="Helvetica Neue Medium"/>
              </a:defRPr>
            </a:pPr>
            <a:r>
              <a:rPr sz="1371" u="sng" dirty="0"/>
              <a:t>Our contribution</a:t>
            </a:r>
            <a:r>
              <a:rPr sz="1371" dirty="0"/>
              <a:t>: </a:t>
            </a:r>
            <a:r>
              <a:rPr sz="1371" dirty="0">
                <a:solidFill>
                  <a:srgbClr val="FFFFFF"/>
                </a:solidFill>
              </a:rPr>
              <a:t>a </a:t>
            </a:r>
            <a:r>
              <a:rPr lang="en-GB" sz="1371" dirty="0">
                <a:solidFill>
                  <a:srgbClr val="FFFFFF"/>
                </a:solidFill>
                <a:sym typeface="Helvetica Neue Medium"/>
              </a:rPr>
              <a:t>large IoT testbed used to test IoT safeguards in real-world scenarios </a:t>
            </a:r>
            <a:r>
              <a:rPr sz="1371" dirty="0">
                <a:solidFill>
                  <a:srgbClr val="FFFFFF"/>
                </a:solidFill>
              </a:rPr>
              <a:t>(software and data available online)</a:t>
            </a:r>
            <a:r>
              <a:rPr lang="en-GB" sz="1371" dirty="0">
                <a:solidFill>
                  <a:srgbClr val="FFFFFF"/>
                </a:solidFill>
              </a:rPr>
              <a:t>.</a:t>
            </a:r>
            <a:endParaRPr sz="1371" dirty="0">
              <a:solidFill>
                <a:srgbClr val="FFFFFF"/>
              </a:solidFill>
            </a:endParaRPr>
          </a:p>
        </p:txBody>
      </p:sp>
    </p:spTree>
    <p:custDataLst>
      <p:tags r:id="rId1"/>
    </p:custDataLst>
    <p:extLst>
      <p:ext uri="{BB962C8B-B14F-4D97-AF65-F5344CB8AC3E}">
        <p14:creationId xmlns:p14="http://schemas.microsoft.com/office/powerpoint/2010/main" val="410481267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77">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7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7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18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177">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17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187"/>
                                        </p:tgtEl>
                                        <p:attrNameLst>
                                          <p:attrName>style.visibility</p:attrName>
                                        </p:attrNameLst>
                                      </p:cBhvr>
                                      <p:to>
                                        <p:strVal val="visible"/>
                                      </p:to>
                                    </p:set>
                                    <p:anim calcmode="lin" valueType="num">
                                      <p:cBhvr>
                                        <p:cTn id="26" dur="500" fill="hold"/>
                                        <p:tgtEl>
                                          <p:spTgt spid="187"/>
                                        </p:tgtEl>
                                        <p:attrNameLst>
                                          <p:attrName>ppt_w</p:attrName>
                                        </p:attrNameLst>
                                      </p:cBhvr>
                                      <p:tavLst>
                                        <p:tav tm="0">
                                          <p:val>
                                            <p:fltVal val="0"/>
                                          </p:val>
                                        </p:tav>
                                        <p:tav tm="100000">
                                          <p:val>
                                            <p:strVal val="#ppt_w"/>
                                          </p:val>
                                        </p:tav>
                                      </p:tavLst>
                                    </p:anim>
                                    <p:anim calcmode="lin" valueType="num">
                                      <p:cBhvr>
                                        <p:cTn id="27" dur="500" fill="hold"/>
                                        <p:tgtEl>
                                          <p:spTgt spid="1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0" build="p" bldLvl="5" animBg="1" advAuto="0"/>
      <p:bldP spid="185" grpId="0" animBg="1" advAuto="0"/>
      <p:bldP spid="18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23A039-70B7-E529-6288-AA3FADEB8D29}"/>
              </a:ext>
            </a:extLst>
          </p:cNvPr>
          <p:cNvPicPr>
            <a:picLocks noChangeAspect="1"/>
          </p:cNvPicPr>
          <p:nvPr/>
        </p:nvPicPr>
        <p:blipFill>
          <a:blip r:embed="rId4"/>
          <a:stretch>
            <a:fillRect/>
          </a:stretch>
        </p:blipFill>
        <p:spPr>
          <a:xfrm>
            <a:off x="2147887" y="2109709"/>
            <a:ext cx="4848225" cy="2238375"/>
          </a:xfrm>
          <a:prstGeom prst="rect">
            <a:avLst/>
          </a:prstGeom>
        </p:spPr>
      </p:pic>
      <p:sp>
        <p:nvSpPr>
          <p:cNvPr id="197" name="Testbeds"/>
          <p:cNvSpPr txBox="1">
            <a:spLocks noGrp="1"/>
          </p:cNvSpPr>
          <p:nvPr>
            <p:ph type="ctrTitle"/>
          </p:nvPr>
        </p:nvSpPr>
        <p:spPr>
          <a:xfrm>
            <a:off x="366011" y="183934"/>
            <a:ext cx="6166613" cy="430893"/>
          </a:xfrm>
          <a:prstGeom prst="rect">
            <a:avLst/>
          </a:prstGeom>
        </p:spPr>
        <p:txBody>
          <a:bodyPr vert="horz" lIns="0" tIns="0" rIns="0" bIns="0" rtlCol="0" anchor="t">
            <a:noAutofit/>
          </a:bodyPr>
          <a:lstStyle/>
          <a:p>
            <a:pPr algn="l"/>
            <a:r>
              <a:rPr sz="2400" dirty="0"/>
              <a:t>Testbed</a:t>
            </a:r>
          </a:p>
        </p:txBody>
      </p:sp>
      <p:pic>
        <p:nvPicPr>
          <p:cNvPr id="8" name="Picture 7">
            <a:extLst>
              <a:ext uri="{FF2B5EF4-FFF2-40B4-BE49-F238E27FC236}">
                <a16:creationId xmlns:a16="http://schemas.microsoft.com/office/drawing/2014/main" id="{D3D9BDC2-16BB-2CC3-7A87-360C8F45D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3135" y="1026576"/>
            <a:ext cx="4848225" cy="1409700"/>
          </a:xfrm>
          <a:prstGeom prst="rect">
            <a:avLst/>
          </a:prstGeom>
        </p:spPr>
      </p:pic>
      <p:pic>
        <p:nvPicPr>
          <p:cNvPr id="10" name="Picture 9">
            <a:extLst>
              <a:ext uri="{FF2B5EF4-FFF2-40B4-BE49-F238E27FC236}">
                <a16:creationId xmlns:a16="http://schemas.microsoft.com/office/drawing/2014/main" id="{A5EEAD14-EEDE-BC8F-5DE8-AC9E75398FFD}"/>
              </a:ext>
            </a:extLst>
          </p:cNvPr>
          <p:cNvPicPr>
            <a:picLocks noChangeAspect="1"/>
          </p:cNvPicPr>
          <p:nvPr/>
        </p:nvPicPr>
        <p:blipFill>
          <a:blip r:embed="rId6"/>
          <a:stretch>
            <a:fillRect/>
          </a:stretch>
        </p:blipFill>
        <p:spPr>
          <a:xfrm>
            <a:off x="2118609" y="2243266"/>
            <a:ext cx="4857750" cy="419100"/>
          </a:xfrm>
          <a:prstGeom prst="rect">
            <a:avLst/>
          </a:prstGeom>
        </p:spPr>
      </p:pic>
      <p:pic>
        <p:nvPicPr>
          <p:cNvPr id="12" name="Picture 11">
            <a:extLst>
              <a:ext uri="{FF2B5EF4-FFF2-40B4-BE49-F238E27FC236}">
                <a16:creationId xmlns:a16="http://schemas.microsoft.com/office/drawing/2014/main" id="{432F04A2-6AFD-895F-E415-E20EAE4412EE}"/>
              </a:ext>
            </a:extLst>
          </p:cNvPr>
          <p:cNvPicPr>
            <a:picLocks noChangeAspect="1"/>
          </p:cNvPicPr>
          <p:nvPr/>
        </p:nvPicPr>
        <p:blipFill>
          <a:blip r:embed="rId7"/>
          <a:stretch>
            <a:fillRect/>
          </a:stretch>
        </p:blipFill>
        <p:spPr>
          <a:xfrm>
            <a:off x="3330710" y="3273268"/>
            <a:ext cx="2371725" cy="809625"/>
          </a:xfrm>
          <a:prstGeom prst="rect">
            <a:avLst/>
          </a:prstGeom>
        </p:spPr>
      </p:pic>
      <p:pic>
        <p:nvPicPr>
          <p:cNvPr id="13" name="Picture 12">
            <a:extLst>
              <a:ext uri="{FF2B5EF4-FFF2-40B4-BE49-F238E27FC236}">
                <a16:creationId xmlns:a16="http://schemas.microsoft.com/office/drawing/2014/main" id="{F818076C-A8B6-05D2-C0C3-CA305C037DDF}"/>
              </a:ext>
            </a:extLst>
          </p:cNvPr>
          <p:cNvPicPr>
            <a:picLocks noChangeAspect="1"/>
          </p:cNvPicPr>
          <p:nvPr/>
        </p:nvPicPr>
        <p:blipFill>
          <a:blip r:embed="rId8"/>
          <a:stretch>
            <a:fillRect/>
          </a:stretch>
        </p:blipFill>
        <p:spPr>
          <a:xfrm>
            <a:off x="4977783" y="1417356"/>
            <a:ext cx="2228850" cy="1057275"/>
          </a:xfrm>
          <a:prstGeom prst="rect">
            <a:avLst/>
          </a:prstGeom>
        </p:spPr>
      </p:pic>
      <p:pic>
        <p:nvPicPr>
          <p:cNvPr id="14" name="Picture 13">
            <a:extLst>
              <a:ext uri="{FF2B5EF4-FFF2-40B4-BE49-F238E27FC236}">
                <a16:creationId xmlns:a16="http://schemas.microsoft.com/office/drawing/2014/main" id="{5727F90D-0FE2-E9DE-DC8A-E8D4EFE6B24F}"/>
              </a:ext>
            </a:extLst>
          </p:cNvPr>
          <p:cNvPicPr>
            <a:picLocks noChangeAspect="1"/>
          </p:cNvPicPr>
          <p:nvPr/>
        </p:nvPicPr>
        <p:blipFill>
          <a:blip r:embed="rId9"/>
          <a:stretch>
            <a:fillRect/>
          </a:stretch>
        </p:blipFill>
        <p:spPr>
          <a:xfrm>
            <a:off x="2573121" y="1555341"/>
            <a:ext cx="1333500" cy="1800225"/>
          </a:xfrm>
          <a:prstGeom prst="rect">
            <a:avLst/>
          </a:prstGeom>
        </p:spPr>
      </p:pic>
    </p:spTree>
    <p:custDataLst>
      <p:tags r:id="rId1"/>
    </p:custDataLst>
    <p:extLst>
      <p:ext uri="{BB962C8B-B14F-4D97-AF65-F5344CB8AC3E}">
        <p14:creationId xmlns:p14="http://schemas.microsoft.com/office/powerpoint/2010/main" val="299857103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search Questions">
            <a:extLst>
              <a:ext uri="{FF2B5EF4-FFF2-40B4-BE49-F238E27FC236}">
                <a16:creationId xmlns:a16="http://schemas.microsoft.com/office/drawing/2014/main" id="{1B318C6D-6899-8D72-0B79-8D8CAD815C45}"/>
              </a:ext>
            </a:extLst>
          </p:cNvPr>
          <p:cNvSpPr txBox="1">
            <a:spLocks noGrp="1"/>
          </p:cNvSpPr>
          <p:nvPr>
            <p:ph type="title"/>
          </p:nvPr>
        </p:nvSpPr>
        <p:spPr>
          <a:xfrm>
            <a:off x="514589" y="147528"/>
            <a:ext cx="7278053" cy="1138536"/>
          </a:xfrm>
          <a:prstGeom prst="rect">
            <a:avLst/>
          </a:prstGeom>
        </p:spPr>
        <p:txBody>
          <a:bodyPr vert="horz" lIns="0" tIns="0" rIns="0" bIns="0" rtlCol="0" anchor="t">
            <a:noAutofit/>
          </a:bodyPr>
          <a:lstStyle/>
          <a:p>
            <a:pPr defTabSz="914400" hangingPunct="0"/>
            <a:r>
              <a:rPr lang="en-GB" sz="2400" spc="-150" dirty="0">
                <a:solidFill>
                  <a:schemeClr val="tx1">
                    <a:lumMod val="75000"/>
                    <a:lumOff val="25000"/>
                  </a:schemeClr>
                </a:solidFill>
                <a:latin typeface="+mj-lt"/>
                <a:ea typeface="+mj-ea"/>
                <a:cs typeface="+mj-cs"/>
                <a:sym typeface="Helvetica"/>
              </a:rPr>
              <a:t>Testing Threat Detection Capability</a:t>
            </a:r>
            <a:endParaRPr sz="2400" spc="-150" dirty="0">
              <a:solidFill>
                <a:schemeClr val="tx1">
                  <a:lumMod val="75000"/>
                  <a:lumOff val="25000"/>
                </a:schemeClr>
              </a:solidFill>
              <a:latin typeface="+mj-lt"/>
              <a:ea typeface="+mj-ea"/>
              <a:cs typeface="+mj-cs"/>
              <a:sym typeface="Helvetica"/>
            </a:endParaRPr>
          </a:p>
        </p:txBody>
      </p:sp>
      <p:sp>
        <p:nvSpPr>
          <p:cNvPr id="23" name="What is the destination of IoT network traffic?…">
            <a:extLst>
              <a:ext uri="{FF2B5EF4-FFF2-40B4-BE49-F238E27FC236}">
                <a16:creationId xmlns:a16="http://schemas.microsoft.com/office/drawing/2014/main" id="{6B6ECD86-7E59-BFE7-5D2D-58FDFC7B8752}"/>
              </a:ext>
            </a:extLst>
          </p:cNvPr>
          <p:cNvSpPr txBox="1">
            <a:spLocks noGrp="1"/>
          </p:cNvSpPr>
          <p:nvPr>
            <p:ph type="body" idx="1"/>
          </p:nvPr>
        </p:nvSpPr>
        <p:spPr>
          <a:xfrm>
            <a:off x="1718113" y="1017717"/>
            <a:ext cx="2151458" cy="425411"/>
          </a:xfrm>
          <a:prstGeom prst="rect">
            <a:avLst/>
          </a:prstGeom>
        </p:spPr>
        <p:txBody>
          <a:bodyPr/>
          <a:lstStyle/>
          <a:p>
            <a:r>
              <a:rPr lang="en-GB" sz="1800" dirty="0">
                <a:solidFill>
                  <a:schemeClr val="tx1"/>
                </a:solidFill>
                <a:sym typeface="Helvetica Neue Medium"/>
              </a:rPr>
              <a:t>Security</a:t>
            </a:r>
            <a:endParaRPr sz="1800" dirty="0">
              <a:solidFill>
                <a:schemeClr val="tx1"/>
              </a:solidFill>
            </a:endParaRPr>
          </a:p>
        </p:txBody>
      </p:sp>
      <p:sp>
        <p:nvSpPr>
          <p:cNvPr id="4" name="Rectangle 6">
            <a:extLst>
              <a:ext uri="{FF2B5EF4-FFF2-40B4-BE49-F238E27FC236}">
                <a16:creationId xmlns:a16="http://schemas.microsoft.com/office/drawing/2014/main" id="{EAF9887A-B6D2-8F95-54A5-FC46FADB72AB}"/>
              </a:ext>
            </a:extLst>
          </p:cNvPr>
          <p:cNvSpPr>
            <a:spLocks noChangeArrowheads="1"/>
          </p:cNvSpPr>
          <p:nvPr/>
        </p:nvSpPr>
        <p:spPr bwMode="auto">
          <a:xfrm>
            <a:off x="3442098" y="249030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800"/>
          </a:p>
        </p:txBody>
      </p:sp>
      <p:sp>
        <p:nvSpPr>
          <p:cNvPr id="5" name="Shape 1591">
            <a:extLst>
              <a:ext uri="{FF2B5EF4-FFF2-40B4-BE49-F238E27FC236}">
                <a16:creationId xmlns:a16="http://schemas.microsoft.com/office/drawing/2014/main" id="{1C0FFE50-5B4E-A79B-B82C-BE9674B9546F}"/>
              </a:ext>
            </a:extLst>
          </p:cNvPr>
          <p:cNvSpPr>
            <a:spLocks/>
          </p:cNvSpPr>
          <p:nvPr/>
        </p:nvSpPr>
        <p:spPr bwMode="auto">
          <a:xfrm>
            <a:off x="9704785" y="2834879"/>
            <a:ext cx="0" cy="1187053"/>
          </a:xfrm>
          <a:custGeom>
            <a:avLst/>
            <a:gdLst>
              <a:gd name="T0" fmla="*/ 99796 h 99796"/>
              <a:gd name="T1" fmla="*/ 0 h 99796"/>
              <a:gd name="T2" fmla="*/ 0 h 99796"/>
              <a:gd name="T3" fmla="*/ 99796 h 99796"/>
            </a:gdLst>
            <a:ahLst/>
            <a:cxnLst>
              <a:cxn ang="0">
                <a:pos x="0" y="T0"/>
              </a:cxn>
              <a:cxn ang="0">
                <a:pos x="0" y="T1"/>
              </a:cxn>
            </a:cxnLst>
            <a:rect l="0" t="T2" r="0" b="T3"/>
            <a:pathLst>
              <a:path h="99796">
                <a:moveTo>
                  <a:pt x="0" y="99796"/>
                </a:moveTo>
                <a:lnTo>
                  <a:pt x="0" y="0"/>
                </a:lnTo>
              </a:path>
            </a:pathLst>
          </a:custGeom>
          <a:noFill/>
          <a:ln w="4414">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6" name="Shape 1592">
            <a:extLst>
              <a:ext uri="{FF2B5EF4-FFF2-40B4-BE49-F238E27FC236}">
                <a16:creationId xmlns:a16="http://schemas.microsoft.com/office/drawing/2014/main" id="{A6EDCADC-D08F-A8A6-EA58-ECAE5E3C1EBD}"/>
              </a:ext>
            </a:extLst>
          </p:cNvPr>
          <p:cNvSpPr>
            <a:spLocks/>
          </p:cNvSpPr>
          <p:nvPr/>
        </p:nvSpPr>
        <p:spPr bwMode="auto">
          <a:xfrm>
            <a:off x="10020300" y="4021931"/>
            <a:ext cx="0" cy="1187054"/>
          </a:xfrm>
          <a:custGeom>
            <a:avLst/>
            <a:gdLst>
              <a:gd name="T0" fmla="*/ 99796 h 99796"/>
              <a:gd name="T1" fmla="*/ 0 h 99796"/>
              <a:gd name="T2" fmla="*/ 0 h 99796"/>
              <a:gd name="T3" fmla="*/ 99796 h 99796"/>
            </a:gdLst>
            <a:ahLst/>
            <a:cxnLst>
              <a:cxn ang="0">
                <a:pos x="0" y="T0"/>
              </a:cxn>
              <a:cxn ang="0">
                <a:pos x="0" y="T1"/>
              </a:cxn>
            </a:cxnLst>
            <a:rect l="0" t="T2" r="0" b="T3"/>
            <a:pathLst>
              <a:path h="99796">
                <a:moveTo>
                  <a:pt x="0" y="99796"/>
                </a:moveTo>
                <a:lnTo>
                  <a:pt x="0" y="0"/>
                </a:lnTo>
              </a:path>
            </a:pathLst>
          </a:custGeom>
          <a:noFill/>
          <a:ln w="4414">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7" name="Shape 1594">
            <a:extLst>
              <a:ext uri="{FF2B5EF4-FFF2-40B4-BE49-F238E27FC236}">
                <a16:creationId xmlns:a16="http://schemas.microsoft.com/office/drawing/2014/main" id="{A49473C8-BA4E-4451-F22C-D432CB9D6000}"/>
              </a:ext>
            </a:extLst>
          </p:cNvPr>
          <p:cNvSpPr>
            <a:spLocks/>
          </p:cNvSpPr>
          <p:nvPr/>
        </p:nvSpPr>
        <p:spPr bwMode="auto">
          <a:xfrm>
            <a:off x="18149888" y="5208985"/>
            <a:ext cx="0" cy="1187053"/>
          </a:xfrm>
          <a:custGeom>
            <a:avLst/>
            <a:gdLst>
              <a:gd name="T0" fmla="*/ 99796 h 99796"/>
              <a:gd name="T1" fmla="*/ 0 h 99796"/>
              <a:gd name="T2" fmla="*/ 0 h 99796"/>
              <a:gd name="T3" fmla="*/ 99796 h 99796"/>
            </a:gdLst>
            <a:ahLst/>
            <a:cxnLst>
              <a:cxn ang="0">
                <a:pos x="0" y="T0"/>
              </a:cxn>
              <a:cxn ang="0">
                <a:pos x="0" y="T1"/>
              </a:cxn>
            </a:cxnLst>
            <a:rect l="0" t="T2" r="0" b="T3"/>
            <a:pathLst>
              <a:path h="99796">
                <a:moveTo>
                  <a:pt x="0" y="99796"/>
                </a:moveTo>
                <a:lnTo>
                  <a:pt x="0" y="0"/>
                </a:lnTo>
              </a:path>
            </a:pathLst>
          </a:custGeom>
          <a:noFill/>
          <a:ln w="4414">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 name="Shape 1596">
            <a:extLst>
              <a:ext uri="{FF2B5EF4-FFF2-40B4-BE49-F238E27FC236}">
                <a16:creationId xmlns:a16="http://schemas.microsoft.com/office/drawing/2014/main" id="{3D8C3C60-7CD8-D2BC-C4FD-ABB987AA62CB}"/>
              </a:ext>
            </a:extLst>
          </p:cNvPr>
          <p:cNvSpPr>
            <a:spLocks/>
          </p:cNvSpPr>
          <p:nvPr/>
        </p:nvSpPr>
        <p:spPr bwMode="auto">
          <a:xfrm>
            <a:off x="22539722" y="6396038"/>
            <a:ext cx="0" cy="1187054"/>
          </a:xfrm>
          <a:custGeom>
            <a:avLst/>
            <a:gdLst>
              <a:gd name="T0" fmla="*/ 99796 h 99796"/>
              <a:gd name="T1" fmla="*/ 0 h 99796"/>
              <a:gd name="T2" fmla="*/ 0 h 99796"/>
              <a:gd name="T3" fmla="*/ 99796 h 99796"/>
            </a:gdLst>
            <a:ahLst/>
            <a:cxnLst>
              <a:cxn ang="0">
                <a:pos x="0" y="T0"/>
              </a:cxn>
              <a:cxn ang="0">
                <a:pos x="0" y="T1"/>
              </a:cxn>
            </a:cxnLst>
            <a:rect l="0" t="T2" r="0" b="T3"/>
            <a:pathLst>
              <a:path h="99796">
                <a:moveTo>
                  <a:pt x="0" y="99796"/>
                </a:moveTo>
                <a:lnTo>
                  <a:pt x="0" y="0"/>
                </a:lnTo>
              </a:path>
            </a:pathLst>
          </a:custGeom>
          <a:noFill/>
          <a:ln w="4414">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 name="Shape 1598">
            <a:extLst>
              <a:ext uri="{FF2B5EF4-FFF2-40B4-BE49-F238E27FC236}">
                <a16:creationId xmlns:a16="http://schemas.microsoft.com/office/drawing/2014/main" id="{B41255FF-4B6D-2D1F-85B2-E57D88C2023C}"/>
              </a:ext>
            </a:extLst>
          </p:cNvPr>
          <p:cNvSpPr>
            <a:spLocks/>
          </p:cNvSpPr>
          <p:nvPr/>
        </p:nvSpPr>
        <p:spPr bwMode="auto">
          <a:xfrm>
            <a:off x="3442098" y="8797529"/>
            <a:ext cx="36005690" cy="0"/>
          </a:xfrm>
          <a:custGeom>
            <a:avLst/>
            <a:gdLst>
              <a:gd name="T0" fmla="*/ 0 w 3024144"/>
              <a:gd name="T1" fmla="*/ 3024144 w 3024144"/>
              <a:gd name="T2" fmla="*/ 0 w 3024144"/>
              <a:gd name="T3" fmla="*/ 3024144 w 3024144"/>
            </a:gdLst>
            <a:ahLst/>
            <a:cxnLst>
              <a:cxn ang="0">
                <a:pos x="T0" y="0"/>
              </a:cxn>
              <a:cxn ang="0">
                <a:pos x="T1" y="0"/>
              </a:cxn>
            </a:cxnLst>
            <a:rect l="T2" t="0" r="T3" b="0"/>
            <a:pathLst>
              <a:path w="3024144">
                <a:moveTo>
                  <a:pt x="0" y="0"/>
                </a:moveTo>
                <a:lnTo>
                  <a:pt x="3024144" y="0"/>
                </a:lnTo>
              </a:path>
            </a:pathLst>
          </a:custGeom>
          <a:noFill/>
          <a:ln w="4414">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 name="Rectangle 7">
            <a:extLst>
              <a:ext uri="{FF2B5EF4-FFF2-40B4-BE49-F238E27FC236}">
                <a16:creationId xmlns:a16="http://schemas.microsoft.com/office/drawing/2014/main" id="{CBD16570-02ED-F632-830D-00A150045D83}"/>
              </a:ext>
            </a:extLst>
          </p:cNvPr>
          <p:cNvSpPr>
            <a:spLocks noChangeArrowheads="1"/>
          </p:cNvSpPr>
          <p:nvPr/>
        </p:nvSpPr>
        <p:spPr bwMode="auto">
          <a:xfrm>
            <a:off x="3446860" y="7508071"/>
            <a:ext cx="2475678" cy="15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1pPr>
            <a:lvl2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2pPr>
            <a:lvl3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3pPr>
            <a:lvl4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4pPr>
            <a:lvl5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5pPr>
            <a:lvl6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6pPr>
            <a:lvl7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7pPr>
            <a:lvl8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8pPr>
            <a:lvl9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9pPr>
          </a:lstStyle>
          <a:p>
            <a:pPr defTabSz="685800">
              <a:tabLst>
                <a:tab pos="694135" algn="ctr"/>
                <a:tab pos="1088231" algn="ctr"/>
                <a:tab pos="2314575" algn="r"/>
              </a:tabLst>
            </a:pPr>
            <a:r>
              <a:rPr lang="en-US" altLang="en-US" sz="525">
                <a:solidFill>
                  <a:srgbClr val="000000"/>
                </a:solidFill>
                <a:ea typeface="Calibri" panose="020F0502020204030204" pitchFamily="34" charset="0"/>
              </a:rPr>
              <a:t>Safeguard	Destinations #	Cloud	# and list of Support/3rd Parties</a:t>
            </a:r>
            <a:endParaRPr lang="en-US" altLang="en-US" sz="1350"/>
          </a:p>
        </p:txBody>
      </p:sp>
      <p:sp>
        <p:nvSpPr>
          <p:cNvPr id="12" name="Rectangle 13">
            <a:extLst>
              <a:ext uri="{FF2B5EF4-FFF2-40B4-BE49-F238E27FC236}">
                <a16:creationId xmlns:a16="http://schemas.microsoft.com/office/drawing/2014/main" id="{F86808FD-DEDA-B091-874A-3DF05E3B36F6}"/>
              </a:ext>
            </a:extLst>
          </p:cNvPr>
          <p:cNvSpPr>
            <a:spLocks noChangeArrowheads="1"/>
          </p:cNvSpPr>
          <p:nvPr/>
        </p:nvSpPr>
        <p:spPr bwMode="auto">
          <a:xfrm>
            <a:off x="3442098" y="2490304"/>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800"/>
          </a:p>
        </p:txBody>
      </p:sp>
      <p:sp>
        <p:nvSpPr>
          <p:cNvPr id="13" name="Shape 1591">
            <a:extLst>
              <a:ext uri="{FF2B5EF4-FFF2-40B4-BE49-F238E27FC236}">
                <a16:creationId xmlns:a16="http://schemas.microsoft.com/office/drawing/2014/main" id="{A682A07E-EBEE-023E-A5B8-61EF701F93BC}"/>
              </a:ext>
            </a:extLst>
          </p:cNvPr>
          <p:cNvSpPr>
            <a:spLocks/>
          </p:cNvSpPr>
          <p:nvPr/>
        </p:nvSpPr>
        <p:spPr bwMode="auto">
          <a:xfrm>
            <a:off x="9704785" y="2834879"/>
            <a:ext cx="0" cy="1187053"/>
          </a:xfrm>
          <a:custGeom>
            <a:avLst/>
            <a:gdLst>
              <a:gd name="T0" fmla="*/ 99796 h 99796"/>
              <a:gd name="T1" fmla="*/ 0 h 99796"/>
              <a:gd name="T2" fmla="*/ 0 h 99796"/>
              <a:gd name="T3" fmla="*/ 99796 h 99796"/>
            </a:gdLst>
            <a:ahLst/>
            <a:cxnLst>
              <a:cxn ang="0">
                <a:pos x="0" y="T0"/>
              </a:cxn>
              <a:cxn ang="0">
                <a:pos x="0" y="T1"/>
              </a:cxn>
            </a:cxnLst>
            <a:rect l="0" t="T2" r="0" b="T3"/>
            <a:pathLst>
              <a:path h="99796">
                <a:moveTo>
                  <a:pt x="0" y="99796"/>
                </a:moveTo>
                <a:lnTo>
                  <a:pt x="0" y="0"/>
                </a:lnTo>
              </a:path>
            </a:pathLst>
          </a:custGeom>
          <a:noFill/>
          <a:ln w="4414">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 name="Shape 1592">
            <a:extLst>
              <a:ext uri="{FF2B5EF4-FFF2-40B4-BE49-F238E27FC236}">
                <a16:creationId xmlns:a16="http://schemas.microsoft.com/office/drawing/2014/main" id="{E3523F00-7AC6-2DD1-C80B-140F84A0B075}"/>
              </a:ext>
            </a:extLst>
          </p:cNvPr>
          <p:cNvSpPr>
            <a:spLocks/>
          </p:cNvSpPr>
          <p:nvPr/>
        </p:nvSpPr>
        <p:spPr bwMode="auto">
          <a:xfrm>
            <a:off x="10020300" y="4021931"/>
            <a:ext cx="0" cy="1187054"/>
          </a:xfrm>
          <a:custGeom>
            <a:avLst/>
            <a:gdLst>
              <a:gd name="T0" fmla="*/ 99796 h 99796"/>
              <a:gd name="T1" fmla="*/ 0 h 99796"/>
              <a:gd name="T2" fmla="*/ 0 h 99796"/>
              <a:gd name="T3" fmla="*/ 99796 h 99796"/>
            </a:gdLst>
            <a:ahLst/>
            <a:cxnLst>
              <a:cxn ang="0">
                <a:pos x="0" y="T0"/>
              </a:cxn>
              <a:cxn ang="0">
                <a:pos x="0" y="T1"/>
              </a:cxn>
            </a:cxnLst>
            <a:rect l="0" t="T2" r="0" b="T3"/>
            <a:pathLst>
              <a:path h="99796">
                <a:moveTo>
                  <a:pt x="0" y="99796"/>
                </a:moveTo>
                <a:lnTo>
                  <a:pt x="0" y="0"/>
                </a:lnTo>
              </a:path>
            </a:pathLst>
          </a:custGeom>
          <a:noFill/>
          <a:ln w="4414">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5" name="Shape 1594">
            <a:extLst>
              <a:ext uri="{FF2B5EF4-FFF2-40B4-BE49-F238E27FC236}">
                <a16:creationId xmlns:a16="http://schemas.microsoft.com/office/drawing/2014/main" id="{74A1176F-572E-613C-6549-36BB962166AD}"/>
              </a:ext>
            </a:extLst>
          </p:cNvPr>
          <p:cNvSpPr>
            <a:spLocks/>
          </p:cNvSpPr>
          <p:nvPr/>
        </p:nvSpPr>
        <p:spPr bwMode="auto">
          <a:xfrm>
            <a:off x="18149888" y="5208985"/>
            <a:ext cx="0" cy="1187053"/>
          </a:xfrm>
          <a:custGeom>
            <a:avLst/>
            <a:gdLst>
              <a:gd name="T0" fmla="*/ 99796 h 99796"/>
              <a:gd name="T1" fmla="*/ 0 h 99796"/>
              <a:gd name="T2" fmla="*/ 0 h 99796"/>
              <a:gd name="T3" fmla="*/ 99796 h 99796"/>
            </a:gdLst>
            <a:ahLst/>
            <a:cxnLst>
              <a:cxn ang="0">
                <a:pos x="0" y="T0"/>
              </a:cxn>
              <a:cxn ang="0">
                <a:pos x="0" y="T1"/>
              </a:cxn>
            </a:cxnLst>
            <a:rect l="0" t="T2" r="0" b="T3"/>
            <a:pathLst>
              <a:path h="99796">
                <a:moveTo>
                  <a:pt x="0" y="99796"/>
                </a:moveTo>
                <a:lnTo>
                  <a:pt x="0" y="0"/>
                </a:lnTo>
              </a:path>
            </a:pathLst>
          </a:custGeom>
          <a:noFill/>
          <a:ln w="4414">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6" name="Shape 1596">
            <a:extLst>
              <a:ext uri="{FF2B5EF4-FFF2-40B4-BE49-F238E27FC236}">
                <a16:creationId xmlns:a16="http://schemas.microsoft.com/office/drawing/2014/main" id="{0C826BE7-4EDA-778F-3D67-459D87204C60}"/>
              </a:ext>
            </a:extLst>
          </p:cNvPr>
          <p:cNvSpPr>
            <a:spLocks/>
          </p:cNvSpPr>
          <p:nvPr/>
        </p:nvSpPr>
        <p:spPr bwMode="auto">
          <a:xfrm>
            <a:off x="22539722" y="6396038"/>
            <a:ext cx="0" cy="1187054"/>
          </a:xfrm>
          <a:custGeom>
            <a:avLst/>
            <a:gdLst>
              <a:gd name="T0" fmla="*/ 99796 h 99796"/>
              <a:gd name="T1" fmla="*/ 0 h 99796"/>
              <a:gd name="T2" fmla="*/ 0 h 99796"/>
              <a:gd name="T3" fmla="*/ 99796 h 99796"/>
            </a:gdLst>
            <a:ahLst/>
            <a:cxnLst>
              <a:cxn ang="0">
                <a:pos x="0" y="T0"/>
              </a:cxn>
              <a:cxn ang="0">
                <a:pos x="0" y="T1"/>
              </a:cxn>
            </a:cxnLst>
            <a:rect l="0" t="T2" r="0" b="T3"/>
            <a:pathLst>
              <a:path h="99796">
                <a:moveTo>
                  <a:pt x="0" y="99796"/>
                </a:moveTo>
                <a:lnTo>
                  <a:pt x="0" y="0"/>
                </a:lnTo>
              </a:path>
            </a:pathLst>
          </a:custGeom>
          <a:noFill/>
          <a:ln w="4414">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7" name="Shape 1598">
            <a:extLst>
              <a:ext uri="{FF2B5EF4-FFF2-40B4-BE49-F238E27FC236}">
                <a16:creationId xmlns:a16="http://schemas.microsoft.com/office/drawing/2014/main" id="{71346D9E-3448-6AF6-831B-C837A1DF5CFE}"/>
              </a:ext>
            </a:extLst>
          </p:cNvPr>
          <p:cNvSpPr>
            <a:spLocks/>
          </p:cNvSpPr>
          <p:nvPr/>
        </p:nvSpPr>
        <p:spPr bwMode="auto">
          <a:xfrm>
            <a:off x="3442098" y="8797529"/>
            <a:ext cx="36005690" cy="0"/>
          </a:xfrm>
          <a:custGeom>
            <a:avLst/>
            <a:gdLst>
              <a:gd name="T0" fmla="*/ 0 w 3024144"/>
              <a:gd name="T1" fmla="*/ 3024144 w 3024144"/>
              <a:gd name="T2" fmla="*/ 0 w 3024144"/>
              <a:gd name="T3" fmla="*/ 3024144 w 3024144"/>
            </a:gdLst>
            <a:ahLst/>
            <a:cxnLst>
              <a:cxn ang="0">
                <a:pos x="T0" y="0"/>
              </a:cxn>
              <a:cxn ang="0">
                <a:pos x="T1" y="0"/>
              </a:cxn>
            </a:cxnLst>
            <a:rect l="T2" t="0" r="T3" b="0"/>
            <a:pathLst>
              <a:path w="3024144">
                <a:moveTo>
                  <a:pt x="0" y="0"/>
                </a:moveTo>
                <a:lnTo>
                  <a:pt x="3024144" y="0"/>
                </a:lnTo>
              </a:path>
            </a:pathLst>
          </a:custGeom>
          <a:noFill/>
          <a:ln w="4414">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8" name="Rectangle 14">
            <a:extLst>
              <a:ext uri="{FF2B5EF4-FFF2-40B4-BE49-F238E27FC236}">
                <a16:creationId xmlns:a16="http://schemas.microsoft.com/office/drawing/2014/main" id="{1962530B-5F19-00CB-6060-8854EB2901D3}"/>
              </a:ext>
            </a:extLst>
          </p:cNvPr>
          <p:cNvSpPr>
            <a:spLocks noChangeArrowheads="1"/>
          </p:cNvSpPr>
          <p:nvPr/>
        </p:nvSpPr>
        <p:spPr bwMode="auto">
          <a:xfrm>
            <a:off x="3446860" y="7508071"/>
            <a:ext cx="2475678" cy="15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lvl1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1pPr>
            <a:lvl2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2pPr>
            <a:lvl3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3pPr>
            <a:lvl4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4pPr>
            <a:lvl5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5pPr>
            <a:lvl6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6pPr>
            <a:lvl7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7pPr>
            <a:lvl8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8pPr>
            <a:lvl9pPr eaLnBrk="0" fontAlgn="base" hangingPunct="0">
              <a:spcBef>
                <a:spcPct val="0"/>
              </a:spcBef>
              <a:spcAft>
                <a:spcPct val="0"/>
              </a:spcAft>
              <a:tabLst>
                <a:tab pos="925513" algn="ctr"/>
                <a:tab pos="1450975" algn="ctr"/>
                <a:tab pos="3086100" algn="r"/>
              </a:tabLst>
              <a:defRPr>
                <a:solidFill>
                  <a:schemeClr val="tx1"/>
                </a:solidFill>
                <a:latin typeface="Arial" panose="020B0604020202020204" pitchFamily="34" charset="0"/>
              </a:defRPr>
            </a:lvl9pPr>
          </a:lstStyle>
          <a:p>
            <a:pPr defTabSz="685800">
              <a:tabLst>
                <a:tab pos="694135" algn="ctr"/>
                <a:tab pos="1088231" algn="ctr"/>
                <a:tab pos="2314575" algn="r"/>
              </a:tabLst>
            </a:pPr>
            <a:r>
              <a:rPr lang="en-US" altLang="en-US" sz="525">
                <a:solidFill>
                  <a:srgbClr val="000000"/>
                </a:solidFill>
                <a:ea typeface="Calibri" panose="020F0502020204030204" pitchFamily="34" charset="0"/>
              </a:rPr>
              <a:t>Safeguard	Destinations #	Cloud	# and list of Support/3rd Parties</a:t>
            </a:r>
            <a:endParaRPr lang="en-US" altLang="en-US" sz="1350"/>
          </a:p>
        </p:txBody>
      </p:sp>
      <p:graphicFrame>
        <p:nvGraphicFramePr>
          <p:cNvPr id="22" name="Table 22">
            <a:extLst>
              <a:ext uri="{FF2B5EF4-FFF2-40B4-BE49-F238E27FC236}">
                <a16:creationId xmlns:a16="http://schemas.microsoft.com/office/drawing/2014/main" id="{99A56D8E-A85A-F464-BE8F-359CEE6BB57D}"/>
              </a:ext>
            </a:extLst>
          </p:cNvPr>
          <p:cNvGraphicFramePr>
            <a:graphicFrameLocks noGrp="1"/>
          </p:cNvGraphicFramePr>
          <p:nvPr/>
        </p:nvGraphicFramePr>
        <p:xfrm>
          <a:off x="1102919" y="1443127"/>
          <a:ext cx="2499914" cy="2678824"/>
        </p:xfrm>
        <a:graphic>
          <a:graphicData uri="http://schemas.openxmlformats.org/drawingml/2006/table">
            <a:tbl>
              <a:tblPr firstRow="1" bandRow="1">
                <a:tableStyleId>{0660B408-B3CF-4A94-85FC-2B1E0A45F4A2}</a:tableStyleId>
              </a:tblPr>
              <a:tblGrid>
                <a:gridCol w="2499914">
                  <a:extLst>
                    <a:ext uri="{9D8B030D-6E8A-4147-A177-3AD203B41FA5}">
                      <a16:colId xmlns:a16="http://schemas.microsoft.com/office/drawing/2014/main" val="2538254433"/>
                    </a:ext>
                  </a:extLst>
                </a:gridCol>
              </a:tblGrid>
              <a:tr h="421733">
                <a:tc>
                  <a:txBody>
                    <a:bodyPr/>
                    <a:lstStyle/>
                    <a:p>
                      <a:pPr algn="ctr"/>
                      <a:r>
                        <a:rPr lang="en-US" sz="1800" dirty="0"/>
                        <a:t>Threats</a:t>
                      </a:r>
                    </a:p>
                  </a:txBody>
                  <a:tcPr marL="68580" marR="68580" marT="34290" marB="34290"/>
                </a:tc>
                <a:extLst>
                  <a:ext uri="{0D108BD9-81ED-4DB2-BD59-A6C34878D82A}">
                    <a16:rowId xmlns:a16="http://schemas.microsoft.com/office/drawing/2014/main" val="2742342691"/>
                  </a:ext>
                </a:extLst>
              </a:tr>
              <a:tr h="280511">
                <a:tc>
                  <a:txBody>
                    <a:bodyPr/>
                    <a:lstStyle/>
                    <a:p>
                      <a:pPr marL="73660" indent="-6350" algn="ctr">
                        <a:lnSpc>
                          <a:spcPct val="107000"/>
                        </a:lnSpc>
                        <a:spcAft>
                          <a:spcPts val="1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Anomalous </a:t>
                      </a:r>
                      <a:r>
                        <a:rPr lang="en-GB"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behavior</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55245" marR="54769" marT="0" marB="0"/>
                </a:tc>
                <a:extLst>
                  <a:ext uri="{0D108BD9-81ED-4DB2-BD59-A6C34878D82A}">
                    <a16:rowId xmlns:a16="http://schemas.microsoft.com/office/drawing/2014/main" val="2265277361"/>
                  </a:ext>
                </a:extLst>
              </a:tr>
              <a:tr h="280511">
                <a:tc>
                  <a:txBody>
                    <a:bodyPr/>
                    <a:lstStyle/>
                    <a:p>
                      <a:pPr marL="6350" marR="13970" lvl="0" indent="-6350" algn="ctr" defTabSz="914400" rtl="0" eaLnBrk="1" fontAlgn="auto" latinLnBrk="0" hangingPunct="1">
                        <a:lnSpc>
                          <a:spcPct val="107000"/>
                        </a:lnSpc>
                        <a:spcBef>
                          <a:spcPts val="0"/>
                        </a:spcBef>
                        <a:spcAft>
                          <a:spcPts val="100"/>
                        </a:spcAft>
                        <a:buClrTx/>
                        <a:buSzTx/>
                        <a:buFontTx/>
                        <a:buNone/>
                        <a:tabLst/>
                        <a:defRPr/>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Open Port</a:t>
                      </a:r>
                    </a:p>
                  </a:txBody>
                  <a:tcPr marL="55245" marR="54769" marT="0" marB="0"/>
                </a:tc>
                <a:extLst>
                  <a:ext uri="{0D108BD9-81ED-4DB2-BD59-A6C34878D82A}">
                    <a16:rowId xmlns:a16="http://schemas.microsoft.com/office/drawing/2014/main" val="1134164351"/>
                  </a:ext>
                </a:extLst>
              </a:tr>
              <a:tr h="280511">
                <a:tc>
                  <a:txBody>
                    <a:bodyPr/>
                    <a:lstStyle/>
                    <a:p>
                      <a:pPr marL="149225" indent="-6350" algn="ctr">
                        <a:lnSpc>
                          <a:spcPct val="107000"/>
                        </a:lnSpc>
                        <a:spcAft>
                          <a:spcPts val="1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Weak Password</a:t>
                      </a:r>
                    </a:p>
                  </a:txBody>
                  <a:tcPr marL="55245" marR="54769" marT="0" marB="0"/>
                </a:tc>
                <a:extLst>
                  <a:ext uri="{0D108BD9-81ED-4DB2-BD59-A6C34878D82A}">
                    <a16:rowId xmlns:a16="http://schemas.microsoft.com/office/drawing/2014/main" val="2048590752"/>
                  </a:ext>
                </a:extLst>
              </a:tr>
              <a:tr h="280511">
                <a:tc>
                  <a:txBody>
                    <a:bodyPr/>
                    <a:lstStyle/>
                    <a:p>
                      <a:pPr marL="6350" marR="16510" indent="-6350" algn="ctr">
                        <a:lnSpc>
                          <a:spcPct val="107000"/>
                        </a:lnSpc>
                        <a:spcAft>
                          <a:spcPts val="1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Device Quarantine</a:t>
                      </a:r>
                    </a:p>
                  </a:txBody>
                  <a:tcPr marL="55245" marR="54769" marT="0" marB="0"/>
                </a:tc>
                <a:extLst>
                  <a:ext uri="{0D108BD9-81ED-4DB2-BD59-A6C34878D82A}">
                    <a16:rowId xmlns:a16="http://schemas.microsoft.com/office/drawing/2014/main" val="1449379796"/>
                  </a:ext>
                </a:extLst>
              </a:tr>
              <a:tr h="280511">
                <a:tc>
                  <a:txBody>
                    <a:bodyPr/>
                    <a:lstStyle/>
                    <a:p>
                      <a:pPr marL="6350" indent="-6350" algn="ctr">
                        <a:lnSpc>
                          <a:spcPct val="107000"/>
                        </a:lnSpc>
                        <a:spcAft>
                          <a:spcPts val="800"/>
                        </a:spcAft>
                      </a:pPr>
                      <a:r>
                        <a:rPr lang="en-GB" sz="1800" kern="100" dirty="0">
                          <a:effectLst/>
                          <a:latin typeface="Calibri" panose="020F0502020204030204" pitchFamily="34" charset="0"/>
                          <a:cs typeface="Times New Roman" panose="02020603050405020304" pitchFamily="18" charset="0"/>
                        </a:rPr>
                        <a:t>DoS attacks</a:t>
                      </a:r>
                    </a:p>
                  </a:txBody>
                  <a:tcPr marL="55245" marR="54769" marT="0" marB="0"/>
                </a:tc>
                <a:extLst>
                  <a:ext uri="{0D108BD9-81ED-4DB2-BD59-A6C34878D82A}">
                    <a16:rowId xmlns:a16="http://schemas.microsoft.com/office/drawing/2014/main" val="1622867595"/>
                  </a:ext>
                </a:extLst>
              </a:tr>
              <a:tr h="280511">
                <a:tc>
                  <a:txBody>
                    <a:bodyPr/>
                    <a:lstStyle/>
                    <a:p>
                      <a:pPr marL="149225" indent="-6350" algn="ctr">
                        <a:lnSpc>
                          <a:spcPct val="107000"/>
                        </a:lnSpc>
                        <a:spcAft>
                          <a:spcPts val="1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Port/OS Scanning</a:t>
                      </a:r>
                    </a:p>
                  </a:txBody>
                  <a:tcPr marL="55245" marR="54769" marT="0" marB="0"/>
                </a:tc>
                <a:extLst>
                  <a:ext uri="{0D108BD9-81ED-4DB2-BD59-A6C34878D82A}">
                    <a16:rowId xmlns:a16="http://schemas.microsoft.com/office/drawing/2014/main" val="1943611792"/>
                  </a:ext>
                </a:extLst>
              </a:tr>
              <a:tr h="574025">
                <a:tc>
                  <a:txBody>
                    <a:bodyPr/>
                    <a:lstStyle/>
                    <a:p>
                      <a:pPr marL="6350" indent="-6350" algn="ctr">
                        <a:lnSpc>
                          <a:spcPct val="107000"/>
                        </a:lnSpc>
                        <a:spcAft>
                          <a:spcPts val="100"/>
                        </a:spcAft>
                        <a:tabLst>
                          <a:tab pos="345440" algn="ctr"/>
                          <a:tab pos="1059180" algn="r"/>
                        </a:tabLs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Malicious	Destinations</a:t>
                      </a:r>
                    </a:p>
                  </a:txBody>
                  <a:tcPr marL="55245" marR="54769" marT="0" marB="0"/>
                </a:tc>
                <a:extLst>
                  <a:ext uri="{0D108BD9-81ED-4DB2-BD59-A6C34878D82A}">
                    <a16:rowId xmlns:a16="http://schemas.microsoft.com/office/drawing/2014/main" val="2891697831"/>
                  </a:ext>
                </a:extLst>
              </a:tr>
            </a:tbl>
          </a:graphicData>
        </a:graphic>
      </p:graphicFrame>
      <p:sp>
        <p:nvSpPr>
          <p:cNvPr id="24" name="What is the destination of IoT network traffic?…">
            <a:extLst>
              <a:ext uri="{FF2B5EF4-FFF2-40B4-BE49-F238E27FC236}">
                <a16:creationId xmlns:a16="http://schemas.microsoft.com/office/drawing/2014/main" id="{EAE4846A-FC77-E7D1-E646-C54CB68C8D00}"/>
              </a:ext>
            </a:extLst>
          </p:cNvPr>
          <p:cNvSpPr txBox="1">
            <a:spLocks/>
          </p:cNvSpPr>
          <p:nvPr/>
        </p:nvSpPr>
        <p:spPr>
          <a:xfrm>
            <a:off x="5402225" y="1017717"/>
            <a:ext cx="2151458" cy="425411"/>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tx1"/>
                </a:solidFill>
                <a:sym typeface="Helvetica Neue Medium"/>
              </a:rPr>
              <a:t>Privacy</a:t>
            </a:r>
            <a:endParaRPr lang="en-GB" dirty="0">
              <a:solidFill>
                <a:schemeClr val="tx1"/>
              </a:solidFill>
            </a:endParaRPr>
          </a:p>
        </p:txBody>
      </p:sp>
      <p:graphicFrame>
        <p:nvGraphicFramePr>
          <p:cNvPr id="25" name="Table 22">
            <a:extLst>
              <a:ext uri="{FF2B5EF4-FFF2-40B4-BE49-F238E27FC236}">
                <a16:creationId xmlns:a16="http://schemas.microsoft.com/office/drawing/2014/main" id="{EB188622-76B6-89B7-492F-B5C4F4D499AC}"/>
              </a:ext>
            </a:extLst>
          </p:cNvPr>
          <p:cNvGraphicFramePr>
            <a:graphicFrameLocks noGrp="1"/>
          </p:cNvGraphicFramePr>
          <p:nvPr/>
        </p:nvGraphicFramePr>
        <p:xfrm>
          <a:off x="4983125" y="1426480"/>
          <a:ext cx="2227295" cy="1295538"/>
        </p:xfrm>
        <a:graphic>
          <a:graphicData uri="http://schemas.openxmlformats.org/drawingml/2006/table">
            <a:tbl>
              <a:tblPr firstRow="1" bandRow="1">
                <a:tableStyleId>{0660B408-B3CF-4A94-85FC-2B1E0A45F4A2}</a:tableStyleId>
              </a:tblPr>
              <a:tblGrid>
                <a:gridCol w="2227295">
                  <a:extLst>
                    <a:ext uri="{9D8B030D-6E8A-4147-A177-3AD203B41FA5}">
                      <a16:colId xmlns:a16="http://schemas.microsoft.com/office/drawing/2014/main" val="2538254433"/>
                    </a:ext>
                  </a:extLst>
                </a:gridCol>
              </a:tblGrid>
              <a:tr h="460196">
                <a:tc>
                  <a:txBody>
                    <a:bodyPr/>
                    <a:lstStyle/>
                    <a:p>
                      <a:pPr algn="ctr"/>
                      <a:r>
                        <a:rPr lang="en-US" sz="1800" dirty="0"/>
                        <a:t>Threats</a:t>
                      </a:r>
                    </a:p>
                  </a:txBody>
                  <a:tcPr marL="68580" marR="68580" marT="34290" marB="34290"/>
                </a:tc>
                <a:extLst>
                  <a:ext uri="{0D108BD9-81ED-4DB2-BD59-A6C34878D82A}">
                    <a16:rowId xmlns:a16="http://schemas.microsoft.com/office/drawing/2014/main" val="2742342691"/>
                  </a:ext>
                </a:extLst>
              </a:tr>
              <a:tr h="280511">
                <a:tc>
                  <a:txBody>
                    <a:bodyPr/>
                    <a:lstStyle/>
                    <a:p>
                      <a:pPr marL="149225" indent="-6350" algn="ctr">
                        <a:lnSpc>
                          <a:spcPct val="107000"/>
                        </a:lnSpc>
                        <a:spcAft>
                          <a:spcPts val="1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PII Exposure</a:t>
                      </a:r>
                    </a:p>
                  </a:txBody>
                  <a:tcPr marL="55245" marR="54769" marT="0" marB="0"/>
                </a:tc>
                <a:extLst>
                  <a:ext uri="{0D108BD9-81ED-4DB2-BD59-A6C34878D82A}">
                    <a16:rowId xmlns:a16="http://schemas.microsoft.com/office/drawing/2014/main" val="2265277361"/>
                  </a:ext>
                </a:extLst>
              </a:tr>
              <a:tr h="274320">
                <a:tc>
                  <a:txBody>
                    <a:bodyPr/>
                    <a:lstStyle/>
                    <a:p>
                      <a:pPr algn="ctr"/>
                      <a:r>
                        <a:rPr lang="en-GB" sz="1800" kern="100" dirty="0">
                          <a:effectLst/>
                          <a:latin typeface="Calibri" panose="020F0502020204030204" pitchFamily="34" charset="0"/>
                          <a:cs typeface="Times New Roman" panose="02020603050405020304" pitchFamily="18" charset="0"/>
                        </a:rPr>
                        <a:t> Unencrypted Traffic </a:t>
                      </a:r>
                    </a:p>
                  </a:txBody>
                  <a:tcPr marL="55245" marR="54769" marT="0" marB="0"/>
                </a:tc>
                <a:extLst>
                  <a:ext uri="{0D108BD9-81ED-4DB2-BD59-A6C34878D82A}">
                    <a16:rowId xmlns:a16="http://schemas.microsoft.com/office/drawing/2014/main" val="1134164351"/>
                  </a:ext>
                </a:extLst>
              </a:tr>
              <a:tr h="280511">
                <a:tc>
                  <a:txBody>
                    <a:bodyPr/>
                    <a:lstStyle/>
                    <a:p>
                      <a:pPr marL="149225" indent="-6350" algn="ctr">
                        <a:lnSpc>
                          <a:spcPct val="107000"/>
                        </a:lnSpc>
                        <a:spcAft>
                          <a:spcPts val="1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DNS over HTTPS</a:t>
                      </a:r>
                    </a:p>
                  </a:txBody>
                  <a:tcPr marL="55245" marR="54769" marT="0" marB="0"/>
                </a:tc>
                <a:extLst>
                  <a:ext uri="{0D108BD9-81ED-4DB2-BD59-A6C34878D82A}">
                    <a16:rowId xmlns:a16="http://schemas.microsoft.com/office/drawing/2014/main" val="151019215"/>
                  </a:ext>
                </a:extLst>
              </a:tr>
            </a:tbl>
          </a:graphicData>
        </a:graphic>
      </p:graphicFrame>
    </p:spTree>
    <p:extLst>
      <p:ext uri="{BB962C8B-B14F-4D97-AF65-F5344CB8AC3E}">
        <p14:creationId xmlns:p14="http://schemas.microsoft.com/office/powerpoint/2010/main" val="8460251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257663" y="225143"/>
            <a:ext cx="8628672" cy="324000"/>
          </a:xfrm>
        </p:spPr>
        <p:txBody>
          <a:bodyPr>
            <a:normAutofit fontScale="90000"/>
          </a:bodyPr>
          <a:lstStyle/>
          <a:p>
            <a:r>
              <a:rPr lang="en-GB" sz="2400" dirty="0"/>
              <a:t>Threat Detection Experiments</a:t>
            </a:r>
            <a:endParaRPr lang="en-US" dirty="0"/>
          </a:p>
        </p:txBody>
      </p:sp>
      <p:sp>
        <p:nvSpPr>
          <p:cNvPr id="15" name="TextBox 14">
            <a:extLst>
              <a:ext uri="{FF2B5EF4-FFF2-40B4-BE49-F238E27FC236}">
                <a16:creationId xmlns:a16="http://schemas.microsoft.com/office/drawing/2014/main" id="{BB4C3068-6B8B-2A45-B320-14BAE4885A5A}"/>
              </a:ext>
            </a:extLst>
          </p:cNvPr>
          <p:cNvSpPr txBox="1"/>
          <p:nvPr/>
        </p:nvSpPr>
        <p:spPr>
          <a:xfrm>
            <a:off x="8090587" y="4774022"/>
            <a:ext cx="184731" cy="369332"/>
          </a:xfrm>
          <a:prstGeom prst="rect">
            <a:avLst/>
          </a:prstGeom>
          <a:noFill/>
        </p:spPr>
        <p:txBody>
          <a:bodyPr wrap="none" rtlCol="0">
            <a:spAutoFit/>
          </a:bodyPr>
          <a:lstStyle/>
          <a:p>
            <a:endParaRPr lang="en-US" sz="1800" dirty="0"/>
          </a:p>
        </p:txBody>
      </p:sp>
      <p:pic>
        <p:nvPicPr>
          <p:cNvPr id="5" name="Picture 4">
            <a:extLst>
              <a:ext uri="{FF2B5EF4-FFF2-40B4-BE49-F238E27FC236}">
                <a16:creationId xmlns:a16="http://schemas.microsoft.com/office/drawing/2014/main" id="{039A69D6-3FC2-E003-CB9C-B7D80C50E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6262" y="549144"/>
            <a:ext cx="5891476" cy="3833687"/>
          </a:xfrm>
          <a:prstGeom prst="rect">
            <a:avLst/>
          </a:prstGeom>
        </p:spPr>
      </p:pic>
    </p:spTree>
    <p:extLst>
      <p:ext uri="{BB962C8B-B14F-4D97-AF65-F5344CB8AC3E}">
        <p14:creationId xmlns:p14="http://schemas.microsoft.com/office/powerpoint/2010/main" val="277024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257663" y="225143"/>
            <a:ext cx="8628672" cy="324000"/>
          </a:xfrm>
        </p:spPr>
        <p:txBody>
          <a:bodyPr>
            <a:normAutofit fontScale="90000"/>
          </a:bodyPr>
          <a:lstStyle/>
          <a:p>
            <a:r>
              <a:rPr lang="en-GB" dirty="0"/>
              <a:t>Evaluation of Threat Detection Capability</a:t>
            </a:r>
            <a:endParaRPr lang="en-US" dirty="0"/>
          </a:p>
        </p:txBody>
      </p:sp>
      <p:sp>
        <p:nvSpPr>
          <p:cNvPr id="15" name="TextBox 14">
            <a:extLst>
              <a:ext uri="{FF2B5EF4-FFF2-40B4-BE49-F238E27FC236}">
                <a16:creationId xmlns:a16="http://schemas.microsoft.com/office/drawing/2014/main" id="{BB4C3068-6B8B-2A45-B320-14BAE4885A5A}"/>
              </a:ext>
            </a:extLst>
          </p:cNvPr>
          <p:cNvSpPr txBox="1"/>
          <p:nvPr/>
        </p:nvSpPr>
        <p:spPr>
          <a:xfrm>
            <a:off x="8090587" y="4774022"/>
            <a:ext cx="184731" cy="369332"/>
          </a:xfrm>
          <a:prstGeom prst="rect">
            <a:avLst/>
          </a:prstGeom>
          <a:noFill/>
        </p:spPr>
        <p:txBody>
          <a:bodyPr wrap="none" rtlCol="0">
            <a:spAutoFit/>
          </a:bodyPr>
          <a:lstStyle/>
          <a:p>
            <a:endParaRPr lang="en-US" sz="1800" dirty="0"/>
          </a:p>
        </p:txBody>
      </p:sp>
      <p:graphicFrame>
        <p:nvGraphicFramePr>
          <p:cNvPr id="6" name="Table 5">
            <a:extLst>
              <a:ext uri="{FF2B5EF4-FFF2-40B4-BE49-F238E27FC236}">
                <a16:creationId xmlns:a16="http://schemas.microsoft.com/office/drawing/2014/main" id="{9CB07E98-EB60-0D2B-909E-AF563198B53E}"/>
              </a:ext>
            </a:extLst>
          </p:cNvPr>
          <p:cNvGraphicFramePr>
            <a:graphicFrameLocks noGrp="1"/>
          </p:cNvGraphicFramePr>
          <p:nvPr/>
        </p:nvGraphicFramePr>
        <p:xfrm>
          <a:off x="485783" y="644393"/>
          <a:ext cx="8221100" cy="3728360"/>
        </p:xfrm>
        <a:graphic>
          <a:graphicData uri="http://schemas.openxmlformats.org/drawingml/2006/table">
            <a:tbl>
              <a:tblPr firstRow="1" firstCol="1" bandRow="1">
                <a:tableStyleId>{0660B408-B3CF-4A94-85FC-2B1E0A45F4A2}</a:tableStyleId>
              </a:tblPr>
              <a:tblGrid>
                <a:gridCol w="761664">
                  <a:extLst>
                    <a:ext uri="{9D8B030D-6E8A-4147-A177-3AD203B41FA5}">
                      <a16:colId xmlns:a16="http://schemas.microsoft.com/office/drawing/2014/main" val="3701341744"/>
                    </a:ext>
                  </a:extLst>
                </a:gridCol>
                <a:gridCol w="1450629">
                  <a:extLst>
                    <a:ext uri="{9D8B030D-6E8A-4147-A177-3AD203B41FA5}">
                      <a16:colId xmlns:a16="http://schemas.microsoft.com/office/drawing/2014/main" val="752787727"/>
                    </a:ext>
                  </a:extLst>
                </a:gridCol>
                <a:gridCol w="553943">
                  <a:extLst>
                    <a:ext uri="{9D8B030D-6E8A-4147-A177-3AD203B41FA5}">
                      <a16:colId xmlns:a16="http://schemas.microsoft.com/office/drawing/2014/main" val="3892984859"/>
                    </a:ext>
                  </a:extLst>
                </a:gridCol>
                <a:gridCol w="929456">
                  <a:extLst>
                    <a:ext uri="{9D8B030D-6E8A-4147-A177-3AD203B41FA5}">
                      <a16:colId xmlns:a16="http://schemas.microsoft.com/office/drawing/2014/main" val="1036018921"/>
                    </a:ext>
                  </a:extLst>
                </a:gridCol>
                <a:gridCol w="732374">
                  <a:extLst>
                    <a:ext uri="{9D8B030D-6E8A-4147-A177-3AD203B41FA5}">
                      <a16:colId xmlns:a16="http://schemas.microsoft.com/office/drawing/2014/main" val="4171577682"/>
                    </a:ext>
                  </a:extLst>
                </a:gridCol>
                <a:gridCol w="715685">
                  <a:extLst>
                    <a:ext uri="{9D8B030D-6E8A-4147-A177-3AD203B41FA5}">
                      <a16:colId xmlns:a16="http://schemas.microsoft.com/office/drawing/2014/main" val="2833711622"/>
                    </a:ext>
                  </a:extLst>
                </a:gridCol>
                <a:gridCol w="791348">
                  <a:extLst>
                    <a:ext uri="{9D8B030D-6E8A-4147-A177-3AD203B41FA5}">
                      <a16:colId xmlns:a16="http://schemas.microsoft.com/office/drawing/2014/main" val="1584034507"/>
                    </a:ext>
                  </a:extLst>
                </a:gridCol>
                <a:gridCol w="633078">
                  <a:extLst>
                    <a:ext uri="{9D8B030D-6E8A-4147-A177-3AD203B41FA5}">
                      <a16:colId xmlns:a16="http://schemas.microsoft.com/office/drawing/2014/main" val="1020712684"/>
                    </a:ext>
                  </a:extLst>
                </a:gridCol>
                <a:gridCol w="702321">
                  <a:extLst>
                    <a:ext uri="{9D8B030D-6E8A-4147-A177-3AD203B41FA5}">
                      <a16:colId xmlns:a16="http://schemas.microsoft.com/office/drawing/2014/main" val="1981163380"/>
                    </a:ext>
                  </a:extLst>
                </a:gridCol>
                <a:gridCol w="950602">
                  <a:extLst>
                    <a:ext uri="{9D8B030D-6E8A-4147-A177-3AD203B41FA5}">
                      <a16:colId xmlns:a16="http://schemas.microsoft.com/office/drawing/2014/main" val="1019803514"/>
                    </a:ext>
                  </a:extLst>
                </a:gridCol>
              </a:tblGrid>
              <a:tr h="279532">
                <a:tc>
                  <a:txBody>
                    <a:bodyPr/>
                    <a:lstStyle/>
                    <a:p>
                      <a:pPr marL="6350" indent="-6350" algn="ctr">
                        <a:lnSpc>
                          <a:spcPct val="119000"/>
                        </a:lnSpc>
                        <a:spcAft>
                          <a:spcPts val="100"/>
                        </a:spcAft>
                      </a:pPr>
                      <a:endParaRPr lang="en-GB" sz="1100" kern="100" dirty="0">
                        <a:solidFill>
                          <a:srgbClr val="000000"/>
                        </a:solidFill>
                        <a:effectLst/>
                        <a:latin typeface="+mn-lt"/>
                        <a:ea typeface="Calibri" panose="020F0502020204030204" pitchFamily="34" charset="0"/>
                      </a:endParaRPr>
                    </a:p>
                  </a:txBody>
                  <a:tcPr marL="0" marR="0" marT="0" marB="0"/>
                </a:tc>
                <a:tc>
                  <a:txBody>
                    <a:bodyPr/>
                    <a:lstStyle/>
                    <a:p>
                      <a:r>
                        <a:rPr lang="en-US" sz="1100" dirty="0">
                          <a:latin typeface="+mn-lt"/>
                        </a:rPr>
                        <a:t>Threat</a:t>
                      </a:r>
                    </a:p>
                  </a:txBody>
                  <a:tcPr marL="68580" marR="68580" marT="34290" marB="34290"/>
                </a:tc>
                <a:tc>
                  <a:txBody>
                    <a:bodyPr/>
                    <a:lstStyle/>
                    <a:p>
                      <a:r>
                        <a:rPr lang="en-US" sz="1100" dirty="0">
                          <a:latin typeface="+mn-lt"/>
                        </a:rPr>
                        <a:t>Avira</a:t>
                      </a:r>
                    </a:p>
                  </a:txBody>
                  <a:tcPr marL="68580" marR="68580" marT="34290" marB="34290"/>
                </a:tc>
                <a:tc>
                  <a:txBody>
                    <a:bodyPr/>
                    <a:lstStyle/>
                    <a:p>
                      <a:r>
                        <a:rPr lang="en-US" sz="1100" dirty="0">
                          <a:latin typeface="+mn-lt"/>
                        </a:rPr>
                        <a:t>Bitdefender</a:t>
                      </a:r>
                    </a:p>
                  </a:txBody>
                  <a:tcPr marL="68580" marR="68580" marT="34290" marB="34290"/>
                </a:tc>
                <a:tc>
                  <a:txBody>
                    <a:bodyPr/>
                    <a:lstStyle/>
                    <a:p>
                      <a:r>
                        <a:rPr lang="en-GB" sz="1100" b="1" kern="1200" dirty="0">
                          <a:solidFill>
                            <a:schemeClr val="lt1"/>
                          </a:solidFill>
                          <a:effectLst/>
                          <a:latin typeface="+mn-lt"/>
                          <a:ea typeface="+mn-ea"/>
                          <a:cs typeface="+mn-cs"/>
                        </a:rPr>
                        <a:t>F-Secure</a:t>
                      </a:r>
                      <a:r>
                        <a:rPr lang="en-GB" sz="1100" dirty="0">
                          <a:effectLst/>
                          <a:latin typeface="+mn-lt"/>
                        </a:rPr>
                        <a:t> </a:t>
                      </a:r>
                      <a:endParaRPr lang="en-US" sz="1100" dirty="0">
                        <a:latin typeface="+mn-lt"/>
                      </a:endParaRPr>
                    </a:p>
                  </a:txBody>
                  <a:tcPr marL="68580" marR="68580" marT="34290" marB="34290"/>
                </a:tc>
                <a:tc>
                  <a:txBody>
                    <a:bodyPr/>
                    <a:lstStyle/>
                    <a:p>
                      <a:r>
                        <a:rPr lang="en-US" sz="1100" dirty="0" err="1">
                          <a:latin typeface="+mn-lt"/>
                        </a:rPr>
                        <a:t>Fingbox</a:t>
                      </a:r>
                      <a:endParaRPr lang="en-US" sz="1100" dirty="0">
                        <a:latin typeface="+mn-lt"/>
                      </a:endParaRPr>
                    </a:p>
                  </a:txBody>
                  <a:tcPr marL="68580" marR="68580" marT="34290" marB="34290"/>
                </a:tc>
                <a:tc>
                  <a:txBody>
                    <a:bodyPr/>
                    <a:lstStyle/>
                    <a:p>
                      <a:r>
                        <a:rPr lang="en-US" sz="1100" dirty="0" err="1">
                          <a:latin typeface="+mn-lt"/>
                        </a:rPr>
                        <a:t>Firewalla</a:t>
                      </a:r>
                      <a:endParaRPr lang="en-US" sz="1100" dirty="0">
                        <a:latin typeface="+mn-lt"/>
                      </a:endParaRPr>
                    </a:p>
                  </a:txBody>
                  <a:tcPr marL="68580" marR="68580" marT="34290" marB="34290"/>
                </a:tc>
                <a:tc>
                  <a:txBody>
                    <a:bodyPr/>
                    <a:lstStyle/>
                    <a:p>
                      <a:r>
                        <a:rPr lang="en-US" sz="1100" dirty="0">
                          <a:latin typeface="+mn-lt"/>
                        </a:rPr>
                        <a:t>McAfee</a:t>
                      </a:r>
                    </a:p>
                  </a:txBody>
                  <a:tcPr marL="68580" marR="68580" marT="34290" marB="34290"/>
                </a:tc>
                <a:tc>
                  <a:txBody>
                    <a:bodyPr/>
                    <a:lstStyle/>
                    <a:p>
                      <a:r>
                        <a:rPr lang="en-US" sz="1100" dirty="0" err="1">
                          <a:latin typeface="+mn-lt"/>
                        </a:rPr>
                        <a:t>RaTtrap</a:t>
                      </a:r>
                      <a:endParaRPr lang="en-US" sz="1100" dirty="0">
                        <a:latin typeface="+mn-lt"/>
                      </a:endParaRPr>
                    </a:p>
                  </a:txBody>
                  <a:tcPr marL="68580" marR="68580" marT="34290" marB="34290"/>
                </a:tc>
                <a:tc>
                  <a:txBody>
                    <a:bodyPr/>
                    <a:lstStyle/>
                    <a:p>
                      <a:r>
                        <a:rPr lang="en-US" sz="1100" dirty="0">
                          <a:latin typeface="+mn-lt"/>
                        </a:rPr>
                        <a:t>TrendMicro</a:t>
                      </a:r>
                    </a:p>
                  </a:txBody>
                  <a:tcPr marL="68580" marR="68580" marT="34290" marB="34290"/>
                </a:tc>
                <a:extLst>
                  <a:ext uri="{0D108BD9-81ED-4DB2-BD59-A6C34878D82A}">
                    <a16:rowId xmlns:a16="http://schemas.microsoft.com/office/drawing/2014/main" val="1957131176"/>
                  </a:ext>
                </a:extLst>
              </a:tr>
              <a:tr h="173010">
                <a:tc rowSpan="14">
                  <a:txBody>
                    <a:bodyPr/>
                    <a:lstStyle/>
                    <a:p>
                      <a:pPr marL="10795" indent="-6350" algn="l">
                        <a:lnSpc>
                          <a:spcPct val="107000"/>
                        </a:lnSpc>
                        <a:spcAft>
                          <a:spcPts val="100"/>
                        </a:spcAft>
                      </a:pPr>
                      <a:endParaRPr lang="en-GB" sz="1100" kern="100" dirty="0">
                        <a:effectLst/>
                        <a:latin typeface="+mn-lt"/>
                      </a:endParaRPr>
                    </a:p>
                    <a:p>
                      <a:pPr marL="6350" indent="-6350" algn="l">
                        <a:lnSpc>
                          <a:spcPct val="107000"/>
                        </a:lnSpc>
                        <a:spcAft>
                          <a:spcPts val="800"/>
                        </a:spcAft>
                      </a:pPr>
                      <a:r>
                        <a:rPr lang="en-GB" sz="1100" kern="100" dirty="0">
                          <a:effectLst/>
                          <a:latin typeface="+mn-lt"/>
                        </a:rPr>
                        <a:t>Security</a:t>
                      </a:r>
                      <a:endParaRPr lang="en-GB" sz="1100" kern="100" dirty="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6350" indent="-6350" algn="l">
                        <a:lnSpc>
                          <a:spcPct val="107000"/>
                        </a:lnSpc>
                        <a:spcAft>
                          <a:spcPts val="100"/>
                        </a:spcAft>
                      </a:pPr>
                      <a:r>
                        <a:rPr lang="en-GB" sz="1100" kern="100">
                          <a:effectLst/>
                          <a:latin typeface="+mn-lt"/>
                        </a:rPr>
                        <a:t>Anomaly ON/OFF</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2148427023"/>
                  </a:ext>
                </a:extLst>
              </a:tr>
              <a:tr h="354585">
                <a:tc vMerge="1">
                  <a:txBody>
                    <a:bodyPr/>
                    <a:lstStyle/>
                    <a:p>
                      <a:endParaRPr lang="en-US"/>
                    </a:p>
                  </a:txBody>
                  <a:tcPr/>
                </a:tc>
                <a:tc>
                  <a:txBody>
                    <a:bodyPr/>
                    <a:lstStyle/>
                    <a:p>
                      <a:pPr marL="2540" indent="-6350" algn="l">
                        <a:lnSpc>
                          <a:spcPct val="107000"/>
                        </a:lnSpc>
                        <a:spcAft>
                          <a:spcPts val="100"/>
                        </a:spcAft>
                      </a:pPr>
                      <a:r>
                        <a:rPr lang="en-GB" sz="1100" kern="100">
                          <a:effectLst/>
                          <a:latin typeface="+mn-lt"/>
                        </a:rPr>
                        <a:t>Anomaly Traffic Pattern</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788963572"/>
                  </a:ext>
                </a:extLst>
              </a:tr>
              <a:tr h="173010">
                <a:tc vMerge="1">
                  <a:txBody>
                    <a:bodyPr/>
                    <a:lstStyle/>
                    <a:p>
                      <a:endParaRPr lang="en-US"/>
                    </a:p>
                  </a:txBody>
                  <a:tcPr/>
                </a:tc>
                <a:tc>
                  <a:txBody>
                    <a:bodyPr/>
                    <a:lstStyle/>
                    <a:p>
                      <a:pPr marL="6350" indent="-6350" algn="l">
                        <a:lnSpc>
                          <a:spcPct val="107000"/>
                        </a:lnSpc>
                        <a:spcAft>
                          <a:spcPts val="100"/>
                        </a:spcAft>
                      </a:pPr>
                      <a:r>
                        <a:rPr lang="en-GB" sz="1100" kern="100">
                          <a:effectLst/>
                          <a:latin typeface="+mn-lt"/>
                        </a:rPr>
                        <a:t>Abnormal Upload</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1523208961"/>
                  </a:ext>
                </a:extLst>
              </a:tr>
              <a:tr h="193070">
                <a:tc vMerge="1">
                  <a:txBody>
                    <a:bodyPr/>
                    <a:lstStyle/>
                    <a:p>
                      <a:endParaRPr lang="en-US"/>
                    </a:p>
                  </a:txBody>
                  <a:tcPr/>
                </a:tc>
                <a:tc>
                  <a:txBody>
                    <a:bodyPr/>
                    <a:lstStyle/>
                    <a:p>
                      <a:pPr marL="6350" indent="-6350" algn="l">
                        <a:lnSpc>
                          <a:spcPct val="107000"/>
                        </a:lnSpc>
                        <a:spcAft>
                          <a:spcPts val="100"/>
                        </a:spcAft>
                      </a:pPr>
                      <a:r>
                        <a:rPr lang="en-GB" sz="1100" kern="100" dirty="0">
                          <a:effectLst/>
                          <a:latin typeface="+mn-lt"/>
                        </a:rPr>
                        <a:t>Open Port</a:t>
                      </a:r>
                      <a:endParaRPr lang="en-GB" sz="1100" kern="100" dirty="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✓(30s)</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✓(30s)</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2594044894"/>
                  </a:ext>
                </a:extLst>
              </a:tr>
              <a:tr h="173010">
                <a:tc vMerge="1">
                  <a:txBody>
                    <a:bodyPr/>
                    <a:lstStyle/>
                    <a:p>
                      <a:endParaRPr lang="en-US"/>
                    </a:p>
                  </a:txBody>
                  <a:tcPr/>
                </a:tc>
                <a:tc>
                  <a:txBody>
                    <a:bodyPr/>
                    <a:lstStyle/>
                    <a:p>
                      <a:pPr marL="6350" indent="-6350" algn="l">
                        <a:lnSpc>
                          <a:spcPct val="107000"/>
                        </a:lnSpc>
                        <a:spcAft>
                          <a:spcPts val="100"/>
                        </a:spcAft>
                      </a:pPr>
                      <a:r>
                        <a:rPr lang="en-GB" sz="1100" kern="100">
                          <a:effectLst/>
                          <a:latin typeface="+mn-lt"/>
                        </a:rPr>
                        <a:t>Weak Password</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891386559"/>
                  </a:ext>
                </a:extLst>
              </a:tr>
              <a:tr h="193879">
                <a:tc vMerge="1">
                  <a:txBody>
                    <a:bodyPr/>
                    <a:lstStyle/>
                    <a:p>
                      <a:endParaRPr lang="en-US"/>
                    </a:p>
                  </a:txBody>
                  <a:tcPr/>
                </a:tc>
                <a:tc>
                  <a:txBody>
                    <a:bodyPr/>
                    <a:lstStyle/>
                    <a:p>
                      <a:pPr marL="6350" indent="-6350" algn="l">
                        <a:lnSpc>
                          <a:spcPct val="107000"/>
                        </a:lnSpc>
                        <a:spcAft>
                          <a:spcPts val="100"/>
                        </a:spcAft>
                      </a:pPr>
                      <a:r>
                        <a:rPr lang="en-GB" sz="1100" kern="100">
                          <a:effectLst/>
                          <a:latin typeface="+mn-lt"/>
                        </a:rPr>
                        <a:t>Device Quarantine</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2289730973"/>
                  </a:ext>
                </a:extLst>
              </a:tr>
              <a:tr h="283381">
                <a:tc vMerge="1">
                  <a:txBody>
                    <a:bodyPr/>
                    <a:lstStyle/>
                    <a:p>
                      <a:endParaRPr lang="en-US"/>
                    </a:p>
                  </a:txBody>
                  <a:tcPr/>
                </a:tc>
                <a:tc>
                  <a:txBody>
                    <a:bodyPr/>
                    <a:lstStyle/>
                    <a:p>
                      <a:pPr marL="6350" indent="-6350" algn="l">
                        <a:lnSpc>
                          <a:spcPct val="107000"/>
                        </a:lnSpc>
                        <a:spcAft>
                          <a:spcPts val="100"/>
                        </a:spcAft>
                      </a:pPr>
                      <a:r>
                        <a:rPr lang="en-GB" sz="1100" kern="100">
                          <a:effectLst/>
                          <a:latin typeface="+mn-lt"/>
                        </a:rPr>
                        <a:t>SYN Flooding</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✓(30s)</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✓(40s)</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323284537"/>
                  </a:ext>
                </a:extLst>
              </a:tr>
              <a:tr h="173010">
                <a:tc vMerge="1">
                  <a:txBody>
                    <a:bodyPr/>
                    <a:lstStyle/>
                    <a:p>
                      <a:endParaRPr lang="en-US"/>
                    </a:p>
                  </a:txBody>
                  <a:tcPr/>
                </a:tc>
                <a:tc>
                  <a:txBody>
                    <a:bodyPr/>
                    <a:lstStyle/>
                    <a:p>
                      <a:pPr marL="6350" indent="-6350" algn="l">
                        <a:lnSpc>
                          <a:spcPct val="107000"/>
                        </a:lnSpc>
                        <a:spcAft>
                          <a:spcPts val="100"/>
                        </a:spcAft>
                      </a:pPr>
                      <a:r>
                        <a:rPr lang="en-GB" sz="1100" kern="100">
                          <a:effectLst/>
                          <a:latin typeface="+mn-lt"/>
                        </a:rPr>
                        <a:t>UDP Flooding</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3811203263"/>
                  </a:ext>
                </a:extLst>
              </a:tr>
              <a:tr h="173010">
                <a:tc vMerge="1">
                  <a:txBody>
                    <a:bodyPr/>
                    <a:lstStyle/>
                    <a:p>
                      <a:endParaRPr lang="en-US"/>
                    </a:p>
                  </a:txBody>
                  <a:tcPr/>
                </a:tc>
                <a:tc>
                  <a:txBody>
                    <a:bodyPr/>
                    <a:lstStyle/>
                    <a:p>
                      <a:pPr marL="6350" indent="-6350" algn="l">
                        <a:lnSpc>
                          <a:spcPct val="107000"/>
                        </a:lnSpc>
                        <a:spcAft>
                          <a:spcPts val="100"/>
                        </a:spcAft>
                      </a:pPr>
                      <a:r>
                        <a:rPr lang="en-GB" sz="1100" kern="100">
                          <a:effectLst/>
                          <a:latin typeface="+mn-lt"/>
                        </a:rPr>
                        <a:t>DNS Flooding</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1954853551"/>
                  </a:ext>
                </a:extLst>
              </a:tr>
              <a:tr h="173010">
                <a:tc vMerge="1">
                  <a:txBody>
                    <a:bodyPr/>
                    <a:lstStyle/>
                    <a:p>
                      <a:endParaRPr lang="en-US"/>
                    </a:p>
                  </a:txBody>
                  <a:tcPr/>
                </a:tc>
                <a:tc>
                  <a:txBody>
                    <a:bodyPr/>
                    <a:lstStyle/>
                    <a:p>
                      <a:pPr marL="6350" indent="-6350" algn="l">
                        <a:lnSpc>
                          <a:spcPct val="107000"/>
                        </a:lnSpc>
                        <a:spcAft>
                          <a:spcPts val="100"/>
                        </a:spcAft>
                      </a:pPr>
                      <a:r>
                        <a:rPr lang="en-GB" sz="1100" kern="100">
                          <a:effectLst/>
                          <a:latin typeface="+mn-lt"/>
                        </a:rPr>
                        <a:t>HTTP Flooding</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✓(3m)</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✓(2m)</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2414004629"/>
                  </a:ext>
                </a:extLst>
              </a:tr>
              <a:tr h="241562">
                <a:tc vMerge="1">
                  <a:txBody>
                    <a:bodyPr/>
                    <a:lstStyle/>
                    <a:p>
                      <a:endParaRPr lang="en-US"/>
                    </a:p>
                  </a:txBody>
                  <a:tcPr/>
                </a:tc>
                <a:tc>
                  <a:txBody>
                    <a:bodyPr/>
                    <a:lstStyle/>
                    <a:p>
                      <a:pPr marL="6350" indent="-6350" algn="l">
                        <a:lnSpc>
                          <a:spcPct val="107000"/>
                        </a:lnSpc>
                        <a:spcAft>
                          <a:spcPts val="100"/>
                        </a:spcAft>
                      </a:pPr>
                      <a:r>
                        <a:rPr lang="en-GB" sz="1100" kern="100" dirty="0">
                          <a:effectLst/>
                          <a:latin typeface="+mn-lt"/>
                        </a:rPr>
                        <a:t>IP Fragmented Flood</a:t>
                      </a:r>
                      <a:endParaRPr lang="en-GB" sz="1100" kern="100" dirty="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532313669"/>
                  </a:ext>
                </a:extLst>
              </a:tr>
              <a:tr h="210827">
                <a:tc vMerge="1">
                  <a:txBody>
                    <a:bodyPr/>
                    <a:lstStyle/>
                    <a:p>
                      <a:endParaRPr lang="en-US"/>
                    </a:p>
                  </a:txBody>
                  <a:tcPr/>
                </a:tc>
                <a:tc>
                  <a:txBody>
                    <a:bodyPr/>
                    <a:lstStyle/>
                    <a:p>
                      <a:pPr marL="6350" indent="-6350" algn="l">
                        <a:lnSpc>
                          <a:spcPct val="107000"/>
                        </a:lnSpc>
                        <a:spcAft>
                          <a:spcPts val="100"/>
                        </a:spcAft>
                      </a:pPr>
                      <a:r>
                        <a:rPr lang="en-GB" sz="1100" kern="100" dirty="0">
                          <a:effectLst/>
                          <a:latin typeface="+mn-lt"/>
                        </a:rPr>
                        <a:t>Port Scanning</a:t>
                      </a:r>
                      <a:endParaRPr lang="en-GB" sz="1100" kern="100" dirty="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l">
                        <a:lnSpc>
                          <a:spcPct val="107000"/>
                        </a:lnSpc>
                        <a:spcAft>
                          <a:spcPts val="100"/>
                        </a:spcAft>
                      </a:pPr>
                      <a:r>
                        <a:rPr lang="en-GB" sz="1100" kern="100" dirty="0">
                          <a:solidFill>
                            <a:srgbClr val="00B050"/>
                          </a:solidFill>
                          <a:effectLst/>
                          <a:latin typeface="+mn-lt"/>
                        </a:rPr>
                        <a:t>✓(45s)</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dirty="0">
                          <a:solidFill>
                            <a:srgbClr val="00B050"/>
                          </a:solidFill>
                          <a:effectLst/>
                          <a:latin typeface="+mn-lt"/>
                        </a:rPr>
                        <a:t>✓(30s)</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3683568244"/>
                  </a:ext>
                </a:extLst>
              </a:tr>
              <a:tr h="228600">
                <a:tc vMerge="1">
                  <a:txBody>
                    <a:bodyPr/>
                    <a:lstStyle/>
                    <a:p>
                      <a:endParaRPr lang="en-US"/>
                    </a:p>
                  </a:txBody>
                  <a:tcPr/>
                </a:tc>
                <a:tc>
                  <a:txBody>
                    <a:bodyPr/>
                    <a:lstStyle/>
                    <a:p>
                      <a:pPr marL="6350" indent="-6350" algn="l">
                        <a:lnSpc>
                          <a:spcPct val="107000"/>
                        </a:lnSpc>
                        <a:spcAft>
                          <a:spcPts val="100"/>
                        </a:spcAft>
                      </a:pPr>
                      <a:r>
                        <a:rPr lang="en-GB" sz="1100" kern="100">
                          <a:effectLst/>
                          <a:latin typeface="+mn-lt"/>
                        </a:rPr>
                        <a:t>OS Scanning</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l">
                        <a:lnSpc>
                          <a:spcPct val="107000"/>
                        </a:lnSpc>
                        <a:spcAft>
                          <a:spcPts val="100"/>
                        </a:spcAft>
                      </a:pPr>
                      <a:r>
                        <a:rPr lang="en-GB" sz="1100" kern="100" dirty="0">
                          <a:solidFill>
                            <a:srgbClr val="00B050"/>
                          </a:solidFill>
                          <a:effectLst/>
                          <a:latin typeface="+mn-lt"/>
                        </a:rPr>
                        <a:t>✓(45s)</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solidFill>
                            <a:srgbClr val="FF0000"/>
                          </a:solidFill>
                          <a:effectLst/>
                          <a:latin typeface="+mn-lt"/>
                        </a:rPr>
                        <a:t>✗</a:t>
                      </a:r>
                      <a:endParaRPr lang="en-GB" sz="1100" kern="10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495952481"/>
                  </a:ext>
                </a:extLst>
              </a:tr>
              <a:tr h="187457">
                <a:tc vMerge="1">
                  <a:txBody>
                    <a:bodyPr/>
                    <a:lstStyle/>
                    <a:p>
                      <a:endParaRPr lang="en-US"/>
                    </a:p>
                  </a:txBody>
                  <a:tcPr/>
                </a:tc>
                <a:tc>
                  <a:txBody>
                    <a:bodyPr/>
                    <a:lstStyle/>
                    <a:p>
                      <a:pPr marL="6350" indent="-6350" algn="l">
                        <a:lnSpc>
                          <a:spcPct val="107000"/>
                        </a:lnSpc>
                        <a:spcAft>
                          <a:spcPts val="100"/>
                        </a:spcAft>
                      </a:pPr>
                      <a:r>
                        <a:rPr lang="en-GB" sz="1100" kern="100">
                          <a:effectLst/>
                          <a:latin typeface="+mn-lt"/>
                        </a:rPr>
                        <a:t>Malicious Destinations</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25400" indent="-6350" algn="ctr">
                        <a:lnSpc>
                          <a:spcPct val="107000"/>
                        </a:lnSpc>
                        <a:spcAft>
                          <a:spcPts val="100"/>
                        </a:spcAft>
                      </a:pPr>
                      <a:r>
                        <a:rPr lang="en-GB" sz="1100" kern="100" dirty="0">
                          <a:solidFill>
                            <a:srgbClr val="00B050"/>
                          </a:solidFill>
                          <a:effectLst/>
                          <a:latin typeface="+mn-lt"/>
                        </a:rPr>
                        <a:t>✓</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00B050"/>
                          </a:solidFill>
                          <a:effectLst/>
                          <a:latin typeface="+mn-lt"/>
                        </a:rPr>
                        <a:t>✓</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0958" marR="50483" marT="0" marB="0"/>
                </a:tc>
                <a:tc>
                  <a:txBody>
                    <a:bodyPr/>
                    <a:lstStyle/>
                    <a:p>
                      <a:pPr marL="14605" indent="-6350" algn="ctr">
                        <a:lnSpc>
                          <a:spcPct val="107000"/>
                        </a:lnSpc>
                        <a:spcAft>
                          <a:spcPts val="100"/>
                        </a:spcAft>
                      </a:pPr>
                      <a:r>
                        <a:rPr lang="en-GB" sz="1100" kern="100" dirty="0">
                          <a:solidFill>
                            <a:srgbClr val="00B050"/>
                          </a:solidFill>
                          <a:effectLst/>
                          <a:latin typeface="+mn-lt"/>
                        </a:rPr>
                        <a:t>✓</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0958" marR="50483" marT="0" marB="0"/>
                </a:tc>
                <a:extLst>
                  <a:ext uri="{0D108BD9-81ED-4DB2-BD59-A6C34878D82A}">
                    <a16:rowId xmlns:a16="http://schemas.microsoft.com/office/drawing/2014/main" val="3587140385"/>
                  </a:ext>
                </a:extLst>
              </a:tr>
              <a:tr h="173010">
                <a:tc rowSpan="3">
                  <a:txBody>
                    <a:bodyPr/>
                    <a:lstStyle/>
                    <a:p>
                      <a:pPr marL="3810" indent="-6350" algn="l">
                        <a:lnSpc>
                          <a:spcPct val="107000"/>
                        </a:lnSpc>
                        <a:spcAft>
                          <a:spcPts val="100"/>
                        </a:spcAft>
                      </a:pPr>
                      <a:endParaRPr lang="en-GB" sz="1100" kern="100" dirty="0">
                        <a:effectLst/>
                        <a:latin typeface="+mn-lt"/>
                      </a:endParaRPr>
                    </a:p>
                    <a:p>
                      <a:pPr marL="6350" indent="-6350" algn="l">
                        <a:lnSpc>
                          <a:spcPct val="107000"/>
                        </a:lnSpc>
                        <a:spcAft>
                          <a:spcPts val="800"/>
                        </a:spcAft>
                      </a:pPr>
                      <a:r>
                        <a:rPr lang="en-GB" sz="1100" kern="100" dirty="0">
                          <a:effectLst/>
                          <a:latin typeface="+mn-lt"/>
                        </a:rPr>
                        <a:t>Privacy</a:t>
                      </a:r>
                      <a:endParaRPr lang="en-GB" sz="1100" kern="100" dirty="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6350" indent="-6350" algn="l">
                        <a:lnSpc>
                          <a:spcPct val="107000"/>
                        </a:lnSpc>
                        <a:spcAft>
                          <a:spcPts val="100"/>
                        </a:spcAft>
                      </a:pPr>
                      <a:r>
                        <a:rPr lang="en-GB" sz="1100" kern="100">
                          <a:effectLst/>
                          <a:latin typeface="+mn-lt"/>
                        </a:rPr>
                        <a:t>PII Exposure</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247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3970"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extLst>
                  <a:ext uri="{0D108BD9-81ED-4DB2-BD59-A6C34878D82A}">
                    <a16:rowId xmlns:a16="http://schemas.microsoft.com/office/drawing/2014/main" val="188018084"/>
                  </a:ext>
                </a:extLst>
              </a:tr>
              <a:tr h="165212">
                <a:tc vMerge="1">
                  <a:txBody>
                    <a:bodyPr/>
                    <a:lstStyle/>
                    <a:p>
                      <a:endParaRPr lang="en-US"/>
                    </a:p>
                  </a:txBody>
                  <a:tcPr/>
                </a:tc>
                <a:tc>
                  <a:txBody>
                    <a:bodyPr/>
                    <a:lstStyle/>
                    <a:p>
                      <a:pPr marL="6350" indent="-6350" algn="l">
                        <a:lnSpc>
                          <a:spcPct val="107000"/>
                        </a:lnSpc>
                        <a:spcAft>
                          <a:spcPts val="100"/>
                        </a:spcAft>
                      </a:pPr>
                      <a:r>
                        <a:rPr lang="en-GB" sz="1100" kern="100">
                          <a:effectLst/>
                          <a:latin typeface="+mn-lt"/>
                        </a:rPr>
                        <a:t>Unencrypted Traffic</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247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3970" indent="-6350" algn="ctr">
                        <a:lnSpc>
                          <a:spcPct val="107000"/>
                        </a:lnSpc>
                        <a:spcAft>
                          <a:spcPts val="100"/>
                        </a:spcAft>
                      </a:pPr>
                      <a:r>
                        <a:rPr lang="en-GB" sz="1100" kern="100" dirty="0">
                          <a:effectLst/>
                          <a:latin typeface="+mn-lt"/>
                        </a:rPr>
                        <a:t>-</a:t>
                      </a:r>
                      <a:endParaRPr lang="en-GB" sz="1100" kern="100" dirty="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extLst>
                  <a:ext uri="{0D108BD9-81ED-4DB2-BD59-A6C34878D82A}">
                    <a16:rowId xmlns:a16="http://schemas.microsoft.com/office/drawing/2014/main" val="3528317327"/>
                  </a:ext>
                </a:extLst>
              </a:tr>
              <a:tr h="173010">
                <a:tc vMerge="1">
                  <a:txBody>
                    <a:bodyPr/>
                    <a:lstStyle/>
                    <a:p>
                      <a:endParaRPr lang="en-US"/>
                    </a:p>
                  </a:txBody>
                  <a:tcPr/>
                </a:tc>
                <a:tc>
                  <a:txBody>
                    <a:bodyPr/>
                    <a:lstStyle/>
                    <a:p>
                      <a:pPr marL="6350" indent="-6350" algn="l">
                        <a:lnSpc>
                          <a:spcPct val="107000"/>
                        </a:lnSpc>
                        <a:spcAft>
                          <a:spcPts val="100"/>
                        </a:spcAft>
                      </a:pPr>
                      <a:r>
                        <a:rPr lang="en-GB" sz="1100" kern="100" dirty="0">
                          <a:effectLst/>
                          <a:latin typeface="+mn-lt"/>
                        </a:rPr>
                        <a:t>DNS over HTTPS</a:t>
                      </a:r>
                      <a:endParaRPr lang="en-GB" sz="1100" kern="100" dirty="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24765" indent="-6350" algn="ctr">
                        <a:lnSpc>
                          <a:spcPct val="107000"/>
                        </a:lnSpc>
                        <a:spcAft>
                          <a:spcPts val="100"/>
                        </a:spcAft>
                      </a:pPr>
                      <a:r>
                        <a:rPr lang="en-GB" sz="1100" kern="100" dirty="0">
                          <a:solidFill>
                            <a:srgbClr val="FF0000"/>
                          </a:solidFill>
                          <a:effectLst/>
                          <a:latin typeface="+mn-lt"/>
                        </a:rPr>
                        <a:t>✗</a:t>
                      </a:r>
                      <a:endParaRPr lang="en-GB" sz="1100" kern="100" dirty="0">
                        <a:solidFill>
                          <a:srgbClr val="FF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dirty="0">
                          <a:solidFill>
                            <a:srgbClr val="00B050"/>
                          </a:solidFill>
                          <a:effectLst/>
                          <a:latin typeface="+mn-lt"/>
                        </a:rPr>
                        <a:t>✓</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dirty="0">
                          <a:solidFill>
                            <a:srgbClr val="00B050"/>
                          </a:solidFill>
                          <a:effectLst/>
                          <a:latin typeface="+mn-lt"/>
                        </a:rPr>
                        <a:t>✓</a:t>
                      </a:r>
                      <a:endParaRPr lang="en-GB" sz="1100" kern="100" dirty="0">
                        <a:solidFill>
                          <a:srgbClr val="00B05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2065" indent="-6350" algn="ctr">
                        <a:lnSpc>
                          <a:spcPct val="107000"/>
                        </a:lnSpc>
                        <a:spcAft>
                          <a:spcPts val="100"/>
                        </a:spcAft>
                      </a:pPr>
                      <a:r>
                        <a:rPr lang="en-GB" sz="1100" kern="100">
                          <a:effectLst/>
                          <a:latin typeface="+mn-lt"/>
                        </a:rPr>
                        <a:t>-</a:t>
                      </a:r>
                      <a:endParaRPr lang="en-GB" sz="1100" kern="10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tc>
                  <a:txBody>
                    <a:bodyPr/>
                    <a:lstStyle/>
                    <a:p>
                      <a:pPr marL="13970" indent="-6350" algn="ctr">
                        <a:lnSpc>
                          <a:spcPct val="107000"/>
                        </a:lnSpc>
                        <a:spcAft>
                          <a:spcPts val="100"/>
                        </a:spcAft>
                      </a:pPr>
                      <a:r>
                        <a:rPr lang="en-GB" sz="1100" kern="100" dirty="0">
                          <a:effectLst/>
                          <a:latin typeface="+mn-lt"/>
                        </a:rPr>
                        <a:t>-</a:t>
                      </a:r>
                      <a:endParaRPr lang="en-GB" sz="1100" kern="100" dirty="0">
                        <a:solidFill>
                          <a:srgbClr val="000000"/>
                        </a:solidFill>
                        <a:effectLst/>
                        <a:latin typeface="+mn-lt"/>
                        <a:ea typeface="Calibri" panose="020F0502020204030204" pitchFamily="34" charset="0"/>
                        <a:cs typeface="Times New Roman" panose="02020603050405020304" pitchFamily="18" charset="0"/>
                      </a:endParaRPr>
                    </a:p>
                  </a:txBody>
                  <a:tcPr marL="45720" marR="54769" marT="0" marB="0"/>
                </a:tc>
                <a:extLst>
                  <a:ext uri="{0D108BD9-81ED-4DB2-BD59-A6C34878D82A}">
                    <a16:rowId xmlns:a16="http://schemas.microsoft.com/office/drawing/2014/main" val="2533653671"/>
                  </a:ext>
                </a:extLst>
              </a:tr>
            </a:tbl>
          </a:graphicData>
        </a:graphic>
      </p:graphicFrame>
      <p:sp>
        <p:nvSpPr>
          <p:cNvPr id="7" name="Shape 2018">
            <a:extLst>
              <a:ext uri="{FF2B5EF4-FFF2-40B4-BE49-F238E27FC236}">
                <a16:creationId xmlns:a16="http://schemas.microsoft.com/office/drawing/2014/main" id="{506DF6EB-EF8C-1E64-EF51-EC56E7AAA93A}"/>
              </a:ext>
            </a:extLst>
          </p:cNvPr>
          <p:cNvSpPr>
            <a:spLocks/>
          </p:cNvSpPr>
          <p:nvPr/>
        </p:nvSpPr>
        <p:spPr bwMode="auto">
          <a:xfrm>
            <a:off x="17252156" y="1549004"/>
            <a:ext cx="0" cy="1162050"/>
          </a:xfrm>
          <a:custGeom>
            <a:avLst/>
            <a:gdLst>
              <a:gd name="T0" fmla="*/ 97657 h 97657"/>
              <a:gd name="T1" fmla="*/ 0 h 97657"/>
              <a:gd name="T2" fmla="*/ 0 h 97657"/>
              <a:gd name="T3" fmla="*/ 97657 h 97657"/>
            </a:gdLst>
            <a:ahLst/>
            <a:cxnLst>
              <a:cxn ang="0">
                <a:pos x="0" y="T0"/>
              </a:cxn>
              <a:cxn ang="0">
                <a:pos x="0" y="T1"/>
              </a:cxn>
            </a:cxnLst>
            <a:rect l="0" t="T2" r="0" b="T3"/>
            <a:pathLst>
              <a:path h="97657">
                <a:moveTo>
                  <a:pt x="0" y="97657"/>
                </a:moveTo>
                <a:lnTo>
                  <a:pt x="0" y="0"/>
                </a:lnTo>
              </a:path>
            </a:pathLst>
          </a:custGeom>
          <a:noFill/>
          <a:ln w="4320">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8" name="Shape 2019">
            <a:extLst>
              <a:ext uri="{FF2B5EF4-FFF2-40B4-BE49-F238E27FC236}">
                <a16:creationId xmlns:a16="http://schemas.microsoft.com/office/drawing/2014/main" id="{8D9314FE-EF2B-22C5-41FD-0DDBF59E642D}"/>
              </a:ext>
            </a:extLst>
          </p:cNvPr>
          <p:cNvSpPr>
            <a:spLocks/>
          </p:cNvSpPr>
          <p:nvPr/>
        </p:nvSpPr>
        <p:spPr bwMode="auto">
          <a:xfrm>
            <a:off x="17561719" y="1549004"/>
            <a:ext cx="0" cy="1162050"/>
          </a:xfrm>
          <a:custGeom>
            <a:avLst/>
            <a:gdLst>
              <a:gd name="T0" fmla="*/ 97657 h 97657"/>
              <a:gd name="T1" fmla="*/ 0 h 97657"/>
              <a:gd name="T2" fmla="*/ 0 h 97657"/>
              <a:gd name="T3" fmla="*/ 97657 h 97657"/>
            </a:gdLst>
            <a:ahLst/>
            <a:cxnLst>
              <a:cxn ang="0">
                <a:pos x="0" y="T0"/>
              </a:cxn>
              <a:cxn ang="0">
                <a:pos x="0" y="T1"/>
              </a:cxn>
            </a:cxnLst>
            <a:rect l="0" t="T2" r="0" b="T3"/>
            <a:pathLst>
              <a:path h="97657">
                <a:moveTo>
                  <a:pt x="0" y="97657"/>
                </a:moveTo>
                <a:lnTo>
                  <a:pt x="0" y="0"/>
                </a:lnTo>
              </a:path>
            </a:pathLst>
          </a:custGeom>
          <a:noFill/>
          <a:ln w="4320">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9" name="Shape 2021">
            <a:extLst>
              <a:ext uri="{FF2B5EF4-FFF2-40B4-BE49-F238E27FC236}">
                <a16:creationId xmlns:a16="http://schemas.microsoft.com/office/drawing/2014/main" id="{04B1FEF1-4C27-9DD9-4E79-8CFCCEF72C0A}"/>
              </a:ext>
            </a:extLst>
          </p:cNvPr>
          <p:cNvSpPr>
            <a:spLocks/>
          </p:cNvSpPr>
          <p:nvPr/>
        </p:nvSpPr>
        <p:spPr bwMode="auto">
          <a:xfrm>
            <a:off x="22062281" y="1549004"/>
            <a:ext cx="0" cy="1162050"/>
          </a:xfrm>
          <a:custGeom>
            <a:avLst/>
            <a:gdLst>
              <a:gd name="T0" fmla="*/ 97657 h 97657"/>
              <a:gd name="T1" fmla="*/ 0 h 97657"/>
              <a:gd name="T2" fmla="*/ 0 h 97657"/>
              <a:gd name="T3" fmla="*/ 97657 h 97657"/>
            </a:gdLst>
            <a:ahLst/>
            <a:cxnLst>
              <a:cxn ang="0">
                <a:pos x="0" y="T0"/>
              </a:cxn>
              <a:cxn ang="0">
                <a:pos x="0" y="T1"/>
              </a:cxn>
            </a:cxnLst>
            <a:rect l="0" t="T2" r="0" b="T3"/>
            <a:pathLst>
              <a:path h="97657">
                <a:moveTo>
                  <a:pt x="0" y="97657"/>
                </a:moveTo>
                <a:lnTo>
                  <a:pt x="0" y="0"/>
                </a:lnTo>
              </a:path>
            </a:pathLst>
          </a:custGeom>
          <a:noFill/>
          <a:ln w="4320">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0" name="Shape 2023">
            <a:extLst>
              <a:ext uri="{FF2B5EF4-FFF2-40B4-BE49-F238E27FC236}">
                <a16:creationId xmlns:a16="http://schemas.microsoft.com/office/drawing/2014/main" id="{D6B8E20F-F519-88C9-DE59-30C4B46A81F0}"/>
              </a:ext>
            </a:extLst>
          </p:cNvPr>
          <p:cNvSpPr>
            <a:spLocks/>
          </p:cNvSpPr>
          <p:nvPr/>
        </p:nvSpPr>
        <p:spPr bwMode="auto">
          <a:xfrm>
            <a:off x="28882181" y="1549004"/>
            <a:ext cx="0" cy="1162050"/>
          </a:xfrm>
          <a:custGeom>
            <a:avLst/>
            <a:gdLst>
              <a:gd name="T0" fmla="*/ 97657 h 97657"/>
              <a:gd name="T1" fmla="*/ 0 h 97657"/>
              <a:gd name="T2" fmla="*/ 0 h 97657"/>
              <a:gd name="T3" fmla="*/ 97657 h 97657"/>
            </a:gdLst>
            <a:ahLst/>
            <a:cxnLst>
              <a:cxn ang="0">
                <a:pos x="0" y="T0"/>
              </a:cxn>
              <a:cxn ang="0">
                <a:pos x="0" y="T1"/>
              </a:cxn>
            </a:cxnLst>
            <a:rect l="0" t="T2" r="0" b="T3"/>
            <a:pathLst>
              <a:path h="97657">
                <a:moveTo>
                  <a:pt x="0" y="97657"/>
                </a:moveTo>
                <a:lnTo>
                  <a:pt x="0" y="0"/>
                </a:lnTo>
              </a:path>
            </a:pathLst>
          </a:custGeom>
          <a:noFill/>
          <a:ln w="4320">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1" name="Shape 2025">
            <a:extLst>
              <a:ext uri="{FF2B5EF4-FFF2-40B4-BE49-F238E27FC236}">
                <a16:creationId xmlns:a16="http://schemas.microsoft.com/office/drawing/2014/main" id="{795CE656-CB6C-7D79-7825-2F4B7500F300}"/>
              </a:ext>
            </a:extLst>
          </p:cNvPr>
          <p:cNvSpPr>
            <a:spLocks/>
          </p:cNvSpPr>
          <p:nvPr/>
        </p:nvSpPr>
        <p:spPr bwMode="auto">
          <a:xfrm>
            <a:off x="34419779" y="1549004"/>
            <a:ext cx="0" cy="1162050"/>
          </a:xfrm>
          <a:custGeom>
            <a:avLst/>
            <a:gdLst>
              <a:gd name="T0" fmla="*/ 97657 h 97657"/>
              <a:gd name="T1" fmla="*/ 0 h 97657"/>
              <a:gd name="T2" fmla="*/ 0 h 97657"/>
              <a:gd name="T3" fmla="*/ 97657 h 97657"/>
            </a:gdLst>
            <a:ahLst/>
            <a:cxnLst>
              <a:cxn ang="0">
                <a:pos x="0" y="T0"/>
              </a:cxn>
              <a:cxn ang="0">
                <a:pos x="0" y="T1"/>
              </a:cxn>
            </a:cxnLst>
            <a:rect l="0" t="T2" r="0" b="T3"/>
            <a:pathLst>
              <a:path h="97657">
                <a:moveTo>
                  <a:pt x="0" y="97657"/>
                </a:moveTo>
                <a:lnTo>
                  <a:pt x="0" y="0"/>
                </a:lnTo>
              </a:path>
            </a:pathLst>
          </a:custGeom>
          <a:noFill/>
          <a:ln w="4320">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2" name="Shape 2027">
            <a:extLst>
              <a:ext uri="{FF2B5EF4-FFF2-40B4-BE49-F238E27FC236}">
                <a16:creationId xmlns:a16="http://schemas.microsoft.com/office/drawing/2014/main" id="{83BD4202-051F-3328-F5C4-6C92118DF8D6}"/>
              </a:ext>
            </a:extLst>
          </p:cNvPr>
          <p:cNvSpPr>
            <a:spLocks/>
          </p:cNvSpPr>
          <p:nvPr/>
        </p:nvSpPr>
        <p:spPr bwMode="auto">
          <a:xfrm>
            <a:off x="39634716" y="1549004"/>
            <a:ext cx="0" cy="1162050"/>
          </a:xfrm>
          <a:custGeom>
            <a:avLst/>
            <a:gdLst>
              <a:gd name="T0" fmla="*/ 97657 h 97657"/>
              <a:gd name="T1" fmla="*/ 0 h 97657"/>
              <a:gd name="T2" fmla="*/ 0 h 97657"/>
              <a:gd name="T3" fmla="*/ 97657 h 97657"/>
            </a:gdLst>
            <a:ahLst/>
            <a:cxnLst>
              <a:cxn ang="0">
                <a:pos x="0" y="T0"/>
              </a:cxn>
              <a:cxn ang="0">
                <a:pos x="0" y="T1"/>
              </a:cxn>
            </a:cxnLst>
            <a:rect l="0" t="T2" r="0" b="T3"/>
            <a:pathLst>
              <a:path h="97657">
                <a:moveTo>
                  <a:pt x="0" y="97657"/>
                </a:moveTo>
                <a:lnTo>
                  <a:pt x="0" y="0"/>
                </a:lnTo>
              </a:path>
            </a:pathLst>
          </a:custGeom>
          <a:noFill/>
          <a:ln w="4320">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3" name="Shape 2029">
            <a:extLst>
              <a:ext uri="{FF2B5EF4-FFF2-40B4-BE49-F238E27FC236}">
                <a16:creationId xmlns:a16="http://schemas.microsoft.com/office/drawing/2014/main" id="{A34FF310-168D-FE32-03A8-84066F019098}"/>
              </a:ext>
            </a:extLst>
          </p:cNvPr>
          <p:cNvSpPr>
            <a:spLocks/>
          </p:cNvSpPr>
          <p:nvPr/>
        </p:nvSpPr>
        <p:spPr bwMode="auto">
          <a:xfrm>
            <a:off x="45402104" y="1549004"/>
            <a:ext cx="0" cy="1162050"/>
          </a:xfrm>
          <a:custGeom>
            <a:avLst/>
            <a:gdLst>
              <a:gd name="T0" fmla="*/ 97657 h 97657"/>
              <a:gd name="T1" fmla="*/ 0 h 97657"/>
              <a:gd name="T2" fmla="*/ 0 h 97657"/>
              <a:gd name="T3" fmla="*/ 97657 h 97657"/>
            </a:gdLst>
            <a:ahLst/>
            <a:cxnLst>
              <a:cxn ang="0">
                <a:pos x="0" y="T0"/>
              </a:cxn>
              <a:cxn ang="0">
                <a:pos x="0" y="T1"/>
              </a:cxn>
            </a:cxnLst>
            <a:rect l="0" t="T2" r="0" b="T3"/>
            <a:pathLst>
              <a:path h="97657">
                <a:moveTo>
                  <a:pt x="0" y="97657"/>
                </a:moveTo>
                <a:lnTo>
                  <a:pt x="0" y="0"/>
                </a:lnTo>
              </a:path>
            </a:pathLst>
          </a:custGeom>
          <a:noFill/>
          <a:ln w="4320">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4" name="Shape 2031">
            <a:extLst>
              <a:ext uri="{FF2B5EF4-FFF2-40B4-BE49-F238E27FC236}">
                <a16:creationId xmlns:a16="http://schemas.microsoft.com/office/drawing/2014/main" id="{78803450-6F28-B5B4-CF29-CE45B131F293}"/>
              </a:ext>
            </a:extLst>
          </p:cNvPr>
          <p:cNvSpPr>
            <a:spLocks/>
          </p:cNvSpPr>
          <p:nvPr/>
        </p:nvSpPr>
        <p:spPr bwMode="auto">
          <a:xfrm>
            <a:off x="50440829" y="1549004"/>
            <a:ext cx="0" cy="1162050"/>
          </a:xfrm>
          <a:custGeom>
            <a:avLst/>
            <a:gdLst>
              <a:gd name="T0" fmla="*/ 97657 h 97657"/>
              <a:gd name="T1" fmla="*/ 0 h 97657"/>
              <a:gd name="T2" fmla="*/ 0 h 97657"/>
              <a:gd name="T3" fmla="*/ 97657 h 97657"/>
            </a:gdLst>
            <a:ahLst/>
            <a:cxnLst>
              <a:cxn ang="0">
                <a:pos x="0" y="T0"/>
              </a:cxn>
              <a:cxn ang="0">
                <a:pos x="0" y="T1"/>
              </a:cxn>
            </a:cxnLst>
            <a:rect l="0" t="T2" r="0" b="T3"/>
            <a:pathLst>
              <a:path h="97657">
                <a:moveTo>
                  <a:pt x="0" y="97657"/>
                </a:moveTo>
                <a:lnTo>
                  <a:pt x="0" y="0"/>
                </a:lnTo>
              </a:path>
            </a:pathLst>
          </a:custGeom>
          <a:noFill/>
          <a:ln w="4320">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6" name="Shape 2033">
            <a:extLst>
              <a:ext uri="{FF2B5EF4-FFF2-40B4-BE49-F238E27FC236}">
                <a16:creationId xmlns:a16="http://schemas.microsoft.com/office/drawing/2014/main" id="{ADB77D04-0003-D3AF-AB86-5B815467688C}"/>
              </a:ext>
            </a:extLst>
          </p:cNvPr>
          <p:cNvSpPr>
            <a:spLocks/>
          </p:cNvSpPr>
          <p:nvPr/>
        </p:nvSpPr>
        <p:spPr bwMode="auto">
          <a:xfrm>
            <a:off x="56015335" y="1549004"/>
            <a:ext cx="0" cy="1162050"/>
          </a:xfrm>
          <a:custGeom>
            <a:avLst/>
            <a:gdLst>
              <a:gd name="T0" fmla="*/ 97657 h 97657"/>
              <a:gd name="T1" fmla="*/ 0 h 97657"/>
              <a:gd name="T2" fmla="*/ 0 h 97657"/>
              <a:gd name="T3" fmla="*/ 97657 h 97657"/>
            </a:gdLst>
            <a:ahLst/>
            <a:cxnLst>
              <a:cxn ang="0">
                <a:pos x="0" y="T0"/>
              </a:cxn>
              <a:cxn ang="0">
                <a:pos x="0" y="T1"/>
              </a:cxn>
            </a:cxnLst>
            <a:rect l="0" t="T2" r="0" b="T3"/>
            <a:pathLst>
              <a:path h="97657">
                <a:moveTo>
                  <a:pt x="0" y="97657"/>
                </a:moveTo>
                <a:lnTo>
                  <a:pt x="0" y="0"/>
                </a:lnTo>
              </a:path>
            </a:pathLst>
          </a:custGeom>
          <a:noFill/>
          <a:ln w="4320">
            <a:solidFill>
              <a:srgbClr val="000000"/>
            </a:solidFill>
            <a:miter lim="127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18" name="Rectangle 2037">
            <a:extLst>
              <a:ext uri="{FF2B5EF4-FFF2-40B4-BE49-F238E27FC236}">
                <a16:creationId xmlns:a16="http://schemas.microsoft.com/office/drawing/2014/main" id="{CFB4DD26-2489-9358-9032-38C8D9484D3C}"/>
              </a:ext>
            </a:extLst>
          </p:cNvPr>
          <p:cNvSpPr>
            <a:spLocks noChangeArrowheads="1"/>
          </p:cNvSpPr>
          <p:nvPr/>
        </p:nvSpPr>
        <p:spPr bwMode="auto">
          <a:xfrm rot="-5399999">
            <a:off x="-143997760" y="48758475"/>
            <a:ext cx="400885820" cy="1075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sz="1800"/>
          </a:p>
        </p:txBody>
      </p:sp>
      <p:sp>
        <p:nvSpPr>
          <p:cNvPr id="19" name="Rectangle 2314">
            <a:extLst>
              <a:ext uri="{FF2B5EF4-FFF2-40B4-BE49-F238E27FC236}">
                <a16:creationId xmlns:a16="http://schemas.microsoft.com/office/drawing/2014/main" id="{D5F261CD-A02B-E127-5D31-A5D3FBC46D42}"/>
              </a:ext>
            </a:extLst>
          </p:cNvPr>
          <p:cNvSpPr>
            <a:spLocks noChangeArrowheads="1"/>
          </p:cNvSpPr>
          <p:nvPr/>
        </p:nvSpPr>
        <p:spPr bwMode="auto">
          <a:xfrm rot="-5399999">
            <a:off x="-123371372" y="38367891"/>
            <a:ext cx="359630663" cy="1075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sz="1800"/>
          </a:p>
        </p:txBody>
      </p:sp>
      <p:sp>
        <p:nvSpPr>
          <p:cNvPr id="20" name="Our contribution: a testbed for running repeatable semi-automated IoT experiments at a scale (software and data available online)">
            <a:extLst>
              <a:ext uri="{FF2B5EF4-FFF2-40B4-BE49-F238E27FC236}">
                <a16:creationId xmlns:a16="http://schemas.microsoft.com/office/drawing/2014/main" id="{A82307F4-A9E3-FCAC-ACEE-7CF616E7939D}"/>
              </a:ext>
            </a:extLst>
          </p:cNvPr>
          <p:cNvSpPr txBox="1"/>
          <p:nvPr/>
        </p:nvSpPr>
        <p:spPr>
          <a:xfrm>
            <a:off x="1152525" y="4417113"/>
            <a:ext cx="7238535" cy="686967"/>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p>
            <a:pPr>
              <a:defRPr sz="2600" b="0">
                <a:solidFill>
                  <a:srgbClr val="FFFFFF"/>
                </a:solidFill>
                <a:latin typeface="+mn-lt"/>
                <a:ea typeface="+mn-ea"/>
                <a:cs typeface="+mn-cs"/>
                <a:sym typeface="Helvetica Neue Medium"/>
              </a:defRPr>
            </a:pPr>
            <a:r>
              <a:rPr lang="en-GB" sz="1371" u="sng" dirty="0"/>
              <a:t>Take away</a:t>
            </a:r>
            <a:r>
              <a:rPr sz="1371" dirty="0"/>
              <a:t>: </a:t>
            </a:r>
            <a:r>
              <a:rPr lang="en-GB" sz="1371" dirty="0"/>
              <a:t>- </a:t>
            </a:r>
            <a:r>
              <a:rPr lang="en-GB" sz="1371" dirty="0">
                <a:solidFill>
                  <a:srgbClr val="FFFFFF"/>
                </a:solidFill>
                <a:sym typeface="Helvetica Neue Medium"/>
              </a:rPr>
              <a:t>only 3 out of 14 threats are detected by the safeguards. 3 out of 8 safeguards do not detect any threats at all, despite they claiming to do so in their specifications</a:t>
            </a:r>
          </a:p>
          <a:p>
            <a:pPr>
              <a:defRPr sz="2600" b="0">
                <a:solidFill>
                  <a:srgbClr val="FFFFFF"/>
                </a:solidFill>
                <a:latin typeface="+mn-lt"/>
                <a:ea typeface="+mn-ea"/>
                <a:cs typeface="+mn-cs"/>
                <a:sym typeface="Helvetica Neue Medium"/>
              </a:defRPr>
            </a:pPr>
            <a:r>
              <a:rPr lang="en-GB" sz="1371" dirty="0">
                <a:solidFill>
                  <a:srgbClr val="FFFFFF"/>
                </a:solidFill>
                <a:sym typeface="Helvetica Neue Medium"/>
              </a:rPr>
              <a:t>- Some of safeguards take between 45 seconds and 3 minutes to detect a security threat.</a:t>
            </a:r>
            <a:endParaRPr sz="1371" dirty="0">
              <a:solidFill>
                <a:srgbClr val="FFFFFF"/>
              </a:solidFill>
            </a:endParaRPr>
          </a:p>
        </p:txBody>
      </p:sp>
      <p:sp>
        <p:nvSpPr>
          <p:cNvPr id="22" name="TextBox 21">
            <a:extLst>
              <a:ext uri="{FF2B5EF4-FFF2-40B4-BE49-F238E27FC236}">
                <a16:creationId xmlns:a16="http://schemas.microsoft.com/office/drawing/2014/main" id="{FEC28723-C34D-30F9-52A2-D26E210775B8}"/>
              </a:ext>
            </a:extLst>
          </p:cNvPr>
          <p:cNvSpPr txBox="1"/>
          <p:nvPr/>
        </p:nvSpPr>
        <p:spPr>
          <a:xfrm>
            <a:off x="4572000" y="1148954"/>
            <a:ext cx="3299491" cy="507831"/>
          </a:xfrm>
          <a:prstGeom prst="rect">
            <a:avLst/>
          </a:prstGeom>
          <a:solidFill>
            <a:schemeClr val="accent1">
              <a:lumMod val="75000"/>
            </a:schemeClr>
          </a:solidFill>
          <a:ln>
            <a:solidFill>
              <a:schemeClr val="accent1"/>
            </a:solidFill>
          </a:ln>
        </p:spPr>
        <p:txBody>
          <a:bodyPr wrap="square">
            <a:spAutoFit/>
          </a:bodyPr>
          <a:lstStyle/>
          <a:p>
            <a:pPr algn="ctr"/>
            <a:r>
              <a:rPr lang="en-GB" sz="2700" b="1" dirty="0"/>
              <a:t>Time consistency</a:t>
            </a:r>
          </a:p>
        </p:txBody>
      </p:sp>
      <p:pic>
        <p:nvPicPr>
          <p:cNvPr id="4" name="Picture 3">
            <a:extLst>
              <a:ext uri="{FF2B5EF4-FFF2-40B4-BE49-F238E27FC236}">
                <a16:creationId xmlns:a16="http://schemas.microsoft.com/office/drawing/2014/main" id="{8360A0C9-846B-EB9D-9782-468AE25911AF}"/>
              </a:ext>
            </a:extLst>
          </p:cNvPr>
          <p:cNvPicPr>
            <a:picLocks noChangeAspect="1"/>
          </p:cNvPicPr>
          <p:nvPr/>
        </p:nvPicPr>
        <p:blipFill>
          <a:blip r:embed="rId4"/>
          <a:stretch>
            <a:fillRect/>
          </a:stretch>
        </p:blipFill>
        <p:spPr>
          <a:xfrm>
            <a:off x="7938162" y="1106087"/>
            <a:ext cx="558139" cy="558139"/>
          </a:xfrm>
          <a:prstGeom prst="rect">
            <a:avLst/>
          </a:prstGeom>
        </p:spPr>
      </p:pic>
    </p:spTree>
    <p:custDataLst>
      <p:tags r:id="rId1"/>
    </p:custDataLst>
    <p:extLst>
      <p:ext uri="{BB962C8B-B14F-4D97-AF65-F5344CB8AC3E}">
        <p14:creationId xmlns:p14="http://schemas.microsoft.com/office/powerpoint/2010/main" val="286405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Solutions: Databox!"/>
          <p:cNvSpPr txBox="1"/>
          <p:nvPr/>
        </p:nvSpPr>
        <p:spPr>
          <a:xfrm>
            <a:off x="393370" y="-568839"/>
            <a:ext cx="11099805" cy="21590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584200">
              <a:defRPr b="1">
                <a:latin typeface="Meta OT Normal"/>
                <a:ea typeface="Meta OT Normal"/>
                <a:cs typeface="Meta OT Normal"/>
                <a:sym typeface="Meta OT Normal"/>
              </a:defRPr>
            </a:lvl1pPr>
          </a:lstStyle>
          <a:p>
            <a:r>
              <a:rPr lang="en-GB" dirty="0"/>
              <a:t>Solution at the Edge</a:t>
            </a:r>
            <a:endParaRPr dirty="0"/>
          </a:p>
        </p:txBody>
      </p:sp>
      <p:sp>
        <p:nvSpPr>
          <p:cNvPr id="1216" name="Generalizable…"/>
          <p:cNvSpPr txBox="1">
            <a:spLocks noGrp="1"/>
          </p:cNvSpPr>
          <p:nvPr>
            <p:ph type="body" sz="quarter" idx="4294967295"/>
          </p:nvPr>
        </p:nvSpPr>
        <p:spPr>
          <a:xfrm>
            <a:off x="6398130" y="2862476"/>
            <a:ext cx="2968626" cy="1981201"/>
          </a:xfrm>
          <a:prstGeom prst="rect">
            <a:avLst/>
          </a:prstGeom>
          <a:solidFill>
            <a:srgbClr val="FFFFFF"/>
          </a:solidFill>
        </p:spPr>
        <p:txBody>
          <a:bodyPr lIns="50800" tIns="50800" rIns="50800" bIns="50800" anchor="ctr">
            <a:normAutofit/>
          </a:bodyPr>
          <a:lstStyle/>
          <a:p>
            <a:pPr marL="0" indent="0" defTabSz="391413">
              <a:spcBef>
                <a:spcPts val="2800"/>
              </a:spcBef>
              <a:buSzTx/>
              <a:buNone/>
              <a:defRPr sz="2000">
                <a:latin typeface="Meta OT Normal"/>
                <a:ea typeface="Meta OT Normal"/>
                <a:cs typeface="Meta OT Normal"/>
                <a:sym typeface="Meta OT Normal"/>
              </a:defRPr>
            </a:pPr>
            <a:r>
              <a:t>/ Generalizable</a:t>
            </a:r>
            <a:endParaRPr sz="2100">
              <a:latin typeface="Helvetica Neue"/>
              <a:ea typeface="Helvetica Neue"/>
              <a:cs typeface="Helvetica Neue"/>
              <a:sym typeface="Helvetica Neue"/>
            </a:endParaRPr>
          </a:p>
          <a:p>
            <a:pPr marL="0" indent="0" defTabSz="391413">
              <a:spcBef>
                <a:spcPts val="2800"/>
              </a:spcBef>
              <a:buSzTx/>
              <a:buNone/>
              <a:defRPr sz="2000">
                <a:latin typeface="Meta OT Normal"/>
                <a:ea typeface="Meta OT Normal"/>
                <a:cs typeface="Meta OT Normal"/>
                <a:sym typeface="Meta OT Normal"/>
              </a:defRPr>
            </a:pPr>
            <a:r>
              <a:t>/ Self adaptive</a:t>
            </a:r>
            <a:endParaRPr sz="2100">
              <a:latin typeface="Helvetica Neue"/>
              <a:ea typeface="Helvetica Neue"/>
              <a:cs typeface="Helvetica Neue"/>
              <a:sym typeface="Helvetica Neue"/>
            </a:endParaRPr>
          </a:p>
          <a:p>
            <a:pPr marL="0" indent="0" defTabSz="391413">
              <a:spcBef>
                <a:spcPts val="2800"/>
              </a:spcBef>
              <a:buSzTx/>
              <a:buNone/>
              <a:defRPr sz="2000">
                <a:latin typeface="Meta OT Normal"/>
                <a:ea typeface="Meta OT Normal"/>
                <a:cs typeface="Meta OT Normal"/>
                <a:sym typeface="Meta OT Normal"/>
              </a:defRPr>
            </a:pPr>
            <a:r>
              <a:t>/ Accurate IoT blocker</a:t>
            </a:r>
          </a:p>
        </p:txBody>
      </p:sp>
      <p:pic>
        <p:nvPicPr>
          <p:cNvPr id="1217" name="Image" descr="Image"/>
          <p:cNvPicPr>
            <a:picLocks noChangeAspect="1"/>
          </p:cNvPicPr>
          <p:nvPr/>
        </p:nvPicPr>
        <p:blipFill>
          <a:blip r:embed="rId4"/>
          <a:stretch>
            <a:fillRect/>
          </a:stretch>
        </p:blipFill>
        <p:spPr>
          <a:xfrm>
            <a:off x="750715" y="1365707"/>
            <a:ext cx="4873815" cy="3121852"/>
          </a:xfrm>
          <a:prstGeom prst="rect">
            <a:avLst/>
          </a:prstGeom>
          <a:ln w="12700">
            <a:miter lim="400000"/>
          </a:ln>
        </p:spPr>
      </p:pic>
    </p:spTree>
    <p:custDataLst>
      <p:tags r:id="rId1"/>
    </p:custData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1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21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1216">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0"/>
                                  </p:stCondLst>
                                  <p:iterate>
                                    <p:tmAbs val="0"/>
                                  </p:iterate>
                                  <p:childTnLst>
                                    <p:set>
                                      <p:cBhvr>
                                        <p:cTn id="14" fill="hold"/>
                                        <p:tgtEl>
                                          <p:spTgt spid="12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 grpId="0" build="p" bldLvl="5" animBg="1" advAuto="0"/>
      <p:bldP spid="1217"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Solutions: Databox!"/>
          <p:cNvSpPr txBox="1"/>
          <p:nvPr/>
        </p:nvSpPr>
        <p:spPr>
          <a:xfrm>
            <a:off x="326004" y="-497277"/>
            <a:ext cx="8452236" cy="21590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defTabSz="584200">
              <a:defRPr b="1">
                <a:latin typeface="Meta OT Normal"/>
                <a:ea typeface="Meta OT Normal"/>
                <a:cs typeface="Meta OT Normal"/>
                <a:sym typeface="Meta OT Normal"/>
              </a:defRPr>
            </a:lvl1pPr>
          </a:lstStyle>
          <a:p>
            <a:r>
              <a:rPr lang="en-US" sz="2400" b="1" kern="100" dirty="0" err="1">
                <a:solidFill>
                  <a:schemeClr val="tx1"/>
                </a:solidFill>
                <a:latin typeface="Arial" panose="020B0604020202020204" pitchFamily="34" charset="0"/>
                <a:ea typeface="Calibri" panose="020F0502020204030204" pitchFamily="34" charset="0"/>
                <a:cs typeface="Times New Roman" panose="02020603050405020304" pitchFamily="18" charset="0"/>
              </a:rPr>
              <a:t>PowerGuard</a:t>
            </a:r>
            <a:r>
              <a:rPr lang="en-US" sz="2400" b="1" kern="100" dirty="0">
                <a:solidFill>
                  <a:schemeClr val="tx1"/>
                </a:solidFill>
                <a:latin typeface="Arial" panose="020B0604020202020204" pitchFamily="34" charset="0"/>
                <a:ea typeface="Calibri" panose="020F0502020204030204" pitchFamily="34" charset="0"/>
                <a:cs typeface="Times New Roman" panose="02020603050405020304" pitchFamily="18" charset="0"/>
              </a:rPr>
              <a:t>: An Intelligent Framework for the Identification of Network Attacks via Energy Consumption</a:t>
            </a:r>
          </a:p>
        </p:txBody>
      </p:sp>
      <p:pic>
        <p:nvPicPr>
          <p:cNvPr id="13" name="Picture 12" descr="A screenshot of a computer&#10;&#10;Description automatically generated">
            <a:extLst>
              <a:ext uri="{FF2B5EF4-FFF2-40B4-BE49-F238E27FC236}">
                <a16:creationId xmlns:a16="http://schemas.microsoft.com/office/drawing/2014/main" id="{C4AE0894-39FE-987B-45DF-0887C6949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971" y="1082344"/>
            <a:ext cx="5527813" cy="3646417"/>
          </a:xfrm>
          <a:prstGeom prst="rect">
            <a:avLst/>
          </a:prstGeom>
        </p:spPr>
      </p:pic>
    </p:spTree>
    <p:custDataLst>
      <p:tags r:id="rId1"/>
    </p:custData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29251-6B51-BBAD-715F-A3A3378F5FF6}"/>
              </a:ext>
            </a:extLst>
          </p:cNvPr>
          <p:cNvPicPr>
            <a:picLocks noChangeAspect="1"/>
          </p:cNvPicPr>
          <p:nvPr/>
        </p:nvPicPr>
        <p:blipFill>
          <a:blip r:embed="rId4"/>
          <a:stretch>
            <a:fillRect/>
          </a:stretch>
        </p:blipFill>
        <p:spPr>
          <a:xfrm>
            <a:off x="117231" y="386861"/>
            <a:ext cx="9302262" cy="5232522"/>
          </a:xfrm>
          <a:prstGeom prst="rect">
            <a:avLst/>
          </a:prstGeom>
        </p:spPr>
      </p:pic>
      <p:sp>
        <p:nvSpPr>
          <p:cNvPr id="1215" name="Solutions: Databox!"/>
          <p:cNvSpPr txBox="1"/>
          <p:nvPr/>
        </p:nvSpPr>
        <p:spPr>
          <a:xfrm>
            <a:off x="326004" y="-497277"/>
            <a:ext cx="8452236" cy="21590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defTabSz="584200">
              <a:defRPr b="1">
                <a:latin typeface="Meta OT Normal"/>
                <a:ea typeface="Meta OT Normal"/>
                <a:cs typeface="Meta OT Normal"/>
                <a:sym typeface="Meta OT Normal"/>
              </a:defRPr>
            </a:lvl1pPr>
          </a:lstStyle>
          <a:p>
            <a:r>
              <a:rPr lang="en-US" sz="2400" b="1" kern="100" dirty="0" err="1">
                <a:solidFill>
                  <a:schemeClr val="tx1"/>
                </a:solidFill>
                <a:latin typeface="Arial" panose="020B0604020202020204" pitchFamily="34" charset="0"/>
                <a:ea typeface="Calibri" panose="020F0502020204030204" pitchFamily="34" charset="0"/>
                <a:cs typeface="Times New Roman" panose="02020603050405020304" pitchFamily="18" charset="0"/>
              </a:rPr>
              <a:t>PowerGuard</a:t>
            </a:r>
            <a:r>
              <a:rPr lang="en-US" sz="2400" b="1" kern="100" dirty="0">
                <a:solidFill>
                  <a:schemeClr val="tx1"/>
                </a:solidFill>
                <a:latin typeface="Arial" panose="020B0604020202020204" pitchFamily="34" charset="0"/>
                <a:ea typeface="Calibri" panose="020F0502020204030204" pitchFamily="34" charset="0"/>
                <a:cs typeface="Times New Roman" panose="02020603050405020304" pitchFamily="18" charset="0"/>
              </a:rPr>
              <a:t> : An Intelligent Framework for the Identification of Network Attacks via Energy Consumption</a:t>
            </a:r>
          </a:p>
        </p:txBody>
      </p:sp>
    </p:spTree>
    <p:custDataLst>
      <p:tags r:id="rId1"/>
    </p:custDataLst>
    <p:extLst>
      <p:ext uri="{BB962C8B-B14F-4D97-AF65-F5344CB8AC3E}">
        <p14:creationId xmlns:p14="http://schemas.microsoft.com/office/powerpoint/2010/main" val="407788293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Picture 5" descr="Picture 5"/>
          <p:cNvPicPr>
            <a:picLocks noChangeAspect="1"/>
          </p:cNvPicPr>
          <p:nvPr/>
        </p:nvPicPr>
        <p:blipFill>
          <a:blip r:embed="rId3"/>
          <a:srcRect r="23578" b="1"/>
          <a:stretch>
            <a:fillRect/>
          </a:stretch>
        </p:blipFill>
        <p:spPr>
          <a:xfrm>
            <a:off x="5845888" y="2629584"/>
            <a:ext cx="3298033" cy="25138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26" y="21600"/>
                </a:lnTo>
                <a:lnTo>
                  <a:pt x="21600" y="21600"/>
                </a:lnTo>
                <a:lnTo>
                  <a:pt x="21600" y="0"/>
                </a:lnTo>
                <a:lnTo>
                  <a:pt x="0" y="0"/>
                </a:lnTo>
                <a:close/>
              </a:path>
            </a:pathLst>
          </a:custGeom>
          <a:ln w="12700">
            <a:miter lim="400000"/>
          </a:ln>
        </p:spPr>
      </p:pic>
      <p:pic>
        <p:nvPicPr>
          <p:cNvPr id="490" name="Picture 7" descr="Picture 7"/>
          <p:cNvPicPr>
            <a:picLocks noChangeAspect="1"/>
          </p:cNvPicPr>
          <p:nvPr/>
        </p:nvPicPr>
        <p:blipFill>
          <a:blip r:embed="rId4"/>
          <a:srcRect l="8193" r="2773"/>
          <a:stretch>
            <a:fillRect/>
          </a:stretch>
        </p:blipFill>
        <p:spPr>
          <a:xfrm>
            <a:off x="19" y="10"/>
            <a:ext cx="6865939" cy="514746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14100" y="0"/>
                </a:lnTo>
                <a:lnTo>
                  <a:pt x="0" y="0"/>
                </a:lnTo>
                <a:close/>
              </a:path>
            </a:pathLst>
          </a:custGeom>
          <a:ln w="12700">
            <a:miter lim="400000"/>
          </a:ln>
        </p:spPr>
      </p:pic>
      <p:pic>
        <p:nvPicPr>
          <p:cNvPr id="491" name="Picture 9" descr="Picture 9"/>
          <p:cNvPicPr>
            <a:picLocks noChangeAspect="1"/>
          </p:cNvPicPr>
          <p:nvPr/>
        </p:nvPicPr>
        <p:blipFill>
          <a:blip r:embed="rId5"/>
          <a:srcRect b="16776"/>
          <a:stretch>
            <a:fillRect/>
          </a:stretch>
        </p:blipFill>
        <p:spPr>
          <a:xfrm>
            <a:off x="4626140" y="9"/>
            <a:ext cx="4517996" cy="25098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557" y="21600"/>
                </a:lnTo>
                <a:lnTo>
                  <a:pt x="21600" y="21600"/>
                </a:lnTo>
                <a:lnTo>
                  <a:pt x="21600" y="0"/>
                </a:lnTo>
                <a:lnTo>
                  <a:pt x="0" y="0"/>
                </a:lnTo>
                <a:close/>
              </a:path>
            </a:pathLst>
          </a:cu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ngbox review - Hubs &amp; Controllers - Smart Home Geeks">
            <a:extLst>
              <a:ext uri="{FF2B5EF4-FFF2-40B4-BE49-F238E27FC236}">
                <a16:creationId xmlns:a16="http://schemas.microsoft.com/office/drawing/2014/main" id="{BB90E587-EC85-37E3-F1F7-96ACCE6860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400" y="237773"/>
            <a:ext cx="2632145" cy="1755486"/>
          </a:xfrm>
          <a:prstGeom prst="rect">
            <a:avLst/>
          </a:prstGeom>
          <a:noFill/>
          <a:extLst>
            <a:ext uri="{909E8E84-426E-40DD-AFC4-6F175D3DCCD1}">
              <a14:hiddenFill xmlns:a14="http://schemas.microsoft.com/office/drawing/2010/main">
                <a:solidFill>
                  <a:srgbClr val="FFFFFF"/>
                </a:solidFill>
              </a14:hiddenFill>
            </a:ext>
          </a:extLst>
        </p:spPr>
      </p:pic>
      <p:sp>
        <p:nvSpPr>
          <p:cNvPr id="1215" name="Solutions: Databox!"/>
          <p:cNvSpPr txBox="1"/>
          <p:nvPr/>
        </p:nvSpPr>
        <p:spPr>
          <a:xfrm>
            <a:off x="326004" y="-497277"/>
            <a:ext cx="8452236" cy="21590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defTabSz="584200">
              <a:defRPr b="1">
                <a:latin typeface="Meta OT Normal"/>
                <a:ea typeface="Meta OT Normal"/>
                <a:cs typeface="Meta OT Normal"/>
                <a:sym typeface="Meta OT Normal"/>
              </a:defRPr>
            </a:lvl1pPr>
          </a:lstStyle>
          <a:p>
            <a:r>
              <a:rPr lang="en-US" sz="2400" b="1" kern="100" dirty="0">
                <a:solidFill>
                  <a:schemeClr val="tx1"/>
                </a:solidFill>
                <a:latin typeface="Arial" panose="020B0604020202020204" pitchFamily="34" charset="0"/>
                <a:ea typeface="Calibri" panose="020F0502020204030204" pitchFamily="34" charset="0"/>
                <a:cs typeface="Times New Roman" panose="02020603050405020304" pitchFamily="18" charset="0"/>
              </a:rPr>
              <a:t>Data </a:t>
            </a:r>
            <a:r>
              <a:rPr lang="en-US" kern="100" dirty="0">
                <a:solidFill>
                  <a:schemeClr val="tx1"/>
                </a:solidFill>
                <a:latin typeface="Arial" panose="020B0604020202020204" pitchFamily="34" charset="0"/>
                <a:ea typeface="Calibri" panose="020F0502020204030204" pitchFamily="34" charset="0"/>
                <a:cs typeface="Times New Roman" panose="02020603050405020304" pitchFamily="18" charset="0"/>
              </a:rPr>
              <a:t>Collection Methodology</a:t>
            </a:r>
            <a:endParaRPr lang="en-US" sz="2400" b="1" kern="1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descr="A diagram of a device mapping based on survey&#10;&#10;Description automatically generated">
            <a:extLst>
              <a:ext uri="{FF2B5EF4-FFF2-40B4-BE49-F238E27FC236}">
                <a16:creationId xmlns:a16="http://schemas.microsoft.com/office/drawing/2014/main" id="{90335136-B7AE-DE1E-7350-F994C8C597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145" y="2057825"/>
            <a:ext cx="7772400" cy="2847902"/>
          </a:xfrm>
          <a:prstGeom prst="rect">
            <a:avLst/>
          </a:prstGeom>
        </p:spPr>
      </p:pic>
    </p:spTree>
    <p:custDataLst>
      <p:tags r:id="rId1"/>
    </p:custDataLst>
    <p:extLst>
      <p:ext uri="{BB962C8B-B14F-4D97-AF65-F5344CB8AC3E}">
        <p14:creationId xmlns:p14="http://schemas.microsoft.com/office/powerpoint/2010/main" val="24319337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Solutions: Databox!"/>
          <p:cNvSpPr txBox="1"/>
          <p:nvPr/>
        </p:nvSpPr>
        <p:spPr>
          <a:xfrm>
            <a:off x="326004" y="-497277"/>
            <a:ext cx="8452236" cy="21590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defTabSz="584200">
              <a:defRPr b="1">
                <a:latin typeface="Meta OT Normal"/>
                <a:ea typeface="Meta OT Normal"/>
                <a:cs typeface="Meta OT Normal"/>
                <a:sym typeface="Meta OT Normal"/>
              </a:defRPr>
            </a:lvl1pPr>
          </a:lstStyle>
          <a:p>
            <a:r>
              <a:rPr lang="en-US" sz="2400" b="1" kern="100" dirty="0">
                <a:solidFill>
                  <a:schemeClr val="tx1"/>
                </a:solidFill>
                <a:latin typeface="Arial" panose="020B0604020202020204" pitchFamily="34" charset="0"/>
                <a:ea typeface="Calibri" panose="020F0502020204030204" pitchFamily="34" charset="0"/>
                <a:cs typeface="Times New Roman" panose="02020603050405020304" pitchFamily="18" charset="0"/>
              </a:rPr>
              <a:t>Experimental Setup</a:t>
            </a:r>
          </a:p>
        </p:txBody>
      </p:sp>
      <p:pic>
        <p:nvPicPr>
          <p:cNvPr id="3" name="Picture 2">
            <a:extLst>
              <a:ext uri="{FF2B5EF4-FFF2-40B4-BE49-F238E27FC236}">
                <a16:creationId xmlns:a16="http://schemas.microsoft.com/office/drawing/2014/main" id="{D1B5D72C-7503-F627-92BB-419C941DFE83}"/>
              </a:ext>
            </a:extLst>
          </p:cNvPr>
          <p:cNvPicPr>
            <a:picLocks noChangeAspect="1"/>
          </p:cNvPicPr>
          <p:nvPr/>
        </p:nvPicPr>
        <p:blipFill>
          <a:blip r:embed="rId4"/>
          <a:stretch>
            <a:fillRect/>
          </a:stretch>
        </p:blipFill>
        <p:spPr>
          <a:xfrm>
            <a:off x="3701562" y="0"/>
            <a:ext cx="3429000" cy="5143500"/>
          </a:xfrm>
          <a:prstGeom prst="rect">
            <a:avLst/>
          </a:prstGeom>
        </p:spPr>
      </p:pic>
    </p:spTree>
    <p:custDataLst>
      <p:tags r:id="rId1"/>
    </p:custDataLst>
    <p:extLst>
      <p:ext uri="{BB962C8B-B14F-4D97-AF65-F5344CB8AC3E}">
        <p14:creationId xmlns:p14="http://schemas.microsoft.com/office/powerpoint/2010/main" val="251132692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Solutions: Databox!"/>
          <p:cNvSpPr txBox="1"/>
          <p:nvPr/>
        </p:nvSpPr>
        <p:spPr>
          <a:xfrm>
            <a:off x="345882" y="145127"/>
            <a:ext cx="8452236" cy="215900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0" tIns="19050" rIns="19050" bIns="19050" anchor="t">
            <a:normAutofit/>
          </a:bodyPr>
          <a:lstStyle>
            <a:lvl1pPr defTabSz="914377">
              <a:lnSpc>
                <a:spcPct val="80000"/>
              </a:lnSpc>
              <a:defRPr sz="2600" b="1" spc="-59">
                <a:sym typeface="Helvetica Neue"/>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algn="ctr">
              <a:defRPr sz="4400">
                <a:latin typeface="Arial"/>
                <a:ea typeface="Arial"/>
                <a:cs typeface="Arial"/>
                <a:sym typeface="Arial"/>
              </a:defRPr>
            </a:lvl6pPr>
            <a:lvl7pPr algn="ctr">
              <a:defRPr sz="4400">
                <a:latin typeface="Arial"/>
                <a:ea typeface="Arial"/>
                <a:cs typeface="Arial"/>
                <a:sym typeface="Arial"/>
              </a:defRPr>
            </a:lvl7pPr>
            <a:lvl8pPr algn="ctr">
              <a:defRPr sz="4400">
                <a:latin typeface="Arial"/>
                <a:ea typeface="Arial"/>
                <a:cs typeface="Arial"/>
                <a:sym typeface="Arial"/>
              </a:defRPr>
            </a:lvl8pPr>
            <a:lvl9pPr algn="ctr">
              <a:defRPr sz="4400">
                <a:latin typeface="Arial"/>
                <a:ea typeface="Arial"/>
                <a:cs typeface="Arial"/>
                <a:sym typeface="Arial"/>
              </a:defRPr>
            </a:lvl9pPr>
          </a:lstStyle>
          <a:p>
            <a:r>
              <a:rPr lang="en-US" dirty="0"/>
              <a:t>Results</a:t>
            </a:r>
          </a:p>
        </p:txBody>
      </p:sp>
      <p:pic>
        <p:nvPicPr>
          <p:cNvPr id="2" name="Picture 1">
            <a:extLst>
              <a:ext uri="{FF2B5EF4-FFF2-40B4-BE49-F238E27FC236}">
                <a16:creationId xmlns:a16="http://schemas.microsoft.com/office/drawing/2014/main" id="{C95C1C48-9B07-C32C-1475-1775F87DFB60}"/>
              </a:ext>
            </a:extLst>
          </p:cNvPr>
          <p:cNvPicPr>
            <a:picLocks noChangeAspect="1"/>
          </p:cNvPicPr>
          <p:nvPr/>
        </p:nvPicPr>
        <p:blipFill>
          <a:blip r:embed="rId4"/>
          <a:stretch>
            <a:fillRect/>
          </a:stretch>
        </p:blipFill>
        <p:spPr>
          <a:xfrm>
            <a:off x="9905692" y="5032739"/>
            <a:ext cx="9765570" cy="2677656"/>
          </a:xfrm>
          <a:prstGeom prst="rect">
            <a:avLst/>
          </a:prstGeom>
        </p:spPr>
      </p:pic>
      <p:pic>
        <p:nvPicPr>
          <p:cNvPr id="5" name="Picture 4" descr="A graph of colored lines&#10;&#10;Description automatically generated with medium confidence">
            <a:extLst>
              <a:ext uri="{FF2B5EF4-FFF2-40B4-BE49-F238E27FC236}">
                <a16:creationId xmlns:a16="http://schemas.microsoft.com/office/drawing/2014/main" id="{4526264D-46C2-5027-800C-536F258BC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209" y="725555"/>
            <a:ext cx="5824000" cy="2884785"/>
          </a:xfrm>
          <a:prstGeom prst="rect">
            <a:avLst/>
          </a:prstGeom>
        </p:spPr>
      </p:pic>
      <p:pic>
        <p:nvPicPr>
          <p:cNvPr id="10" name="Picture 9" descr="A graph of different colored lines&#10;&#10;Description automatically generated">
            <a:extLst>
              <a:ext uri="{FF2B5EF4-FFF2-40B4-BE49-F238E27FC236}">
                <a16:creationId xmlns:a16="http://schemas.microsoft.com/office/drawing/2014/main" id="{1FFF4E37-39EE-1285-28AD-72BF379EB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2027549"/>
            <a:ext cx="5976682" cy="2970824"/>
          </a:xfrm>
          <a:prstGeom prst="rect">
            <a:avLst/>
          </a:prstGeom>
        </p:spPr>
      </p:pic>
    </p:spTree>
    <p:custDataLst>
      <p:tags r:id="rId1"/>
    </p:custDataLst>
    <p:extLst>
      <p:ext uri="{BB962C8B-B14F-4D97-AF65-F5344CB8AC3E}">
        <p14:creationId xmlns:p14="http://schemas.microsoft.com/office/powerpoint/2010/main" val="2730596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DACC18F-0443-EE4C-9377-EF7EE0AFF00D}"/>
              </a:ext>
            </a:extLst>
          </p:cNvPr>
          <p:cNvSpPr>
            <a:spLocks noGrp="1"/>
          </p:cNvSpPr>
          <p:nvPr>
            <p:ph type="title"/>
          </p:nvPr>
        </p:nvSpPr>
        <p:spPr>
          <a:xfrm>
            <a:off x="452437" y="159070"/>
            <a:ext cx="6323748" cy="794637"/>
          </a:xfrm>
          <a:ln w="12700">
            <a:miter lim="400000"/>
          </a:ln>
        </p:spPr>
        <p:txBody>
          <a:bodyPr vert="horz" wrap="square" lIns="45718" tIns="45718" rIns="45718" bIns="45718" rtlCol="0" anchor="ctr">
            <a:spAutoFit/>
          </a:bodyPr>
          <a:lstStyle/>
          <a:p>
            <a:pPr defTabSz="258775"/>
            <a:r>
              <a:rPr lang="en-US" sz="2800" dirty="0">
                <a:latin typeface="+mn-lt"/>
              </a:rPr>
              <a:t>COPSEC: Compliance-Oriented IoT Security and Privacy Evaluation Framework</a:t>
            </a:r>
            <a:endParaRPr lang="en-GB" sz="2800" dirty="0">
              <a:latin typeface="+mn-lt"/>
            </a:endParaRPr>
          </a:p>
        </p:txBody>
      </p:sp>
      <p:sp>
        <p:nvSpPr>
          <p:cNvPr id="3" name="TextBox 2">
            <a:extLst>
              <a:ext uri="{FF2B5EF4-FFF2-40B4-BE49-F238E27FC236}">
                <a16:creationId xmlns:a16="http://schemas.microsoft.com/office/drawing/2014/main" id="{678D8794-C875-C67F-02C8-3619E55943B6}"/>
              </a:ext>
            </a:extLst>
          </p:cNvPr>
          <p:cNvSpPr txBox="1"/>
          <p:nvPr/>
        </p:nvSpPr>
        <p:spPr>
          <a:xfrm>
            <a:off x="375436" y="1333284"/>
            <a:ext cx="8845567" cy="34470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2200" b="1" dirty="0"/>
              <a:t>Cybersecurity guidelines*</a:t>
            </a:r>
            <a:r>
              <a:rPr lang="it-IT" sz="2200" dirty="0"/>
              <a:t> </a:t>
            </a:r>
            <a:r>
              <a:rPr lang="it-IT" sz="2200" dirty="0" err="1"/>
              <a:t>such</a:t>
            </a:r>
            <a:r>
              <a:rPr lang="it-IT" sz="2200" dirty="0"/>
              <a:t> </a:t>
            </a:r>
            <a:r>
              <a:rPr lang="it-IT" sz="2200" dirty="0" err="1"/>
              <a:t>as</a:t>
            </a:r>
            <a:r>
              <a:rPr lang="it-IT" sz="2200" dirty="0"/>
              <a:t> ENISA, NIST, </a:t>
            </a:r>
            <a:r>
              <a:rPr lang="it-IT" sz="2200" i="1" dirty="0"/>
              <a:t>IoT </a:t>
            </a:r>
            <a:r>
              <a:rPr lang="it-IT" sz="2200" i="1" dirty="0" err="1"/>
              <a:t>Regulation</a:t>
            </a:r>
            <a:r>
              <a:rPr lang="it-IT" sz="2200" i="1" dirty="0"/>
              <a:t> Policy (UAE) </a:t>
            </a:r>
            <a:r>
              <a:rPr lang="it-IT" sz="2200" dirty="0" err="1"/>
              <a:t>have</a:t>
            </a:r>
            <a:r>
              <a:rPr lang="it-IT" sz="2200" dirty="0"/>
              <a:t> </a:t>
            </a:r>
            <a:r>
              <a:rPr lang="it-IT" sz="2200" dirty="0" err="1"/>
              <a:t>been</a:t>
            </a:r>
            <a:r>
              <a:rPr lang="it-IT" sz="2200" dirty="0"/>
              <a:t> </a:t>
            </a:r>
            <a:r>
              <a:rPr lang="it-IT" sz="2200" dirty="0" err="1"/>
              <a:t>released</a:t>
            </a:r>
            <a:r>
              <a:rPr lang="it-IT" sz="2200" dirty="0"/>
              <a:t> for </a:t>
            </a:r>
            <a:r>
              <a:rPr lang="it-IT" sz="2200" dirty="0" err="1"/>
              <a:t>improving</a:t>
            </a:r>
            <a:r>
              <a:rPr lang="it-IT" sz="2200" dirty="0"/>
              <a:t> IoT design </a:t>
            </a:r>
            <a:r>
              <a:rPr lang="it-IT" sz="2200" dirty="0" err="1"/>
              <a:t>practice</a:t>
            </a:r>
            <a:r>
              <a:rPr lang="it-IT" sz="2200" dirty="0"/>
              <a:t> </a:t>
            </a:r>
          </a:p>
          <a:p>
            <a:endParaRPr lang="it-IT" sz="2200" dirty="0"/>
          </a:p>
          <a:p>
            <a:r>
              <a:rPr lang="it-IT" sz="2200" b="1" dirty="0"/>
              <a:t>Privacy </a:t>
            </a:r>
            <a:r>
              <a:rPr lang="it-IT" sz="2200" b="1" dirty="0" err="1"/>
              <a:t>regulations</a:t>
            </a:r>
            <a:r>
              <a:rPr lang="it-IT" sz="2200" b="1" dirty="0"/>
              <a:t>** </a:t>
            </a:r>
            <a:r>
              <a:rPr lang="it-IT" sz="2200" dirty="0" err="1"/>
              <a:t>such</a:t>
            </a:r>
            <a:r>
              <a:rPr lang="it-IT" sz="2200" dirty="0"/>
              <a:t> </a:t>
            </a:r>
            <a:r>
              <a:rPr lang="it-IT" sz="2200" dirty="0" err="1"/>
              <a:t>as</a:t>
            </a:r>
            <a:r>
              <a:rPr lang="it-IT" sz="2200" dirty="0"/>
              <a:t> GDPR (in EU) and CCPA (in California) </a:t>
            </a:r>
          </a:p>
          <a:p>
            <a:endParaRPr lang="it-IT" sz="2200" dirty="0"/>
          </a:p>
          <a:p>
            <a:r>
              <a:rPr lang="it-IT" sz="2200" b="1" dirty="0" err="1"/>
              <a:t>There</a:t>
            </a:r>
            <a:r>
              <a:rPr lang="it-IT" sz="2200" b="1" dirty="0"/>
              <a:t> </a:t>
            </a:r>
            <a:r>
              <a:rPr lang="it-IT" sz="2200" b="1" dirty="0" err="1"/>
              <a:t>is</a:t>
            </a:r>
            <a:r>
              <a:rPr lang="it-IT" sz="2200" b="1" dirty="0"/>
              <a:t> a </a:t>
            </a:r>
            <a:r>
              <a:rPr lang="it-IT" sz="2200" b="1" dirty="0" err="1"/>
              <a:t>lack</a:t>
            </a:r>
            <a:r>
              <a:rPr lang="it-IT" sz="2200" b="1" dirty="0"/>
              <a:t> of </a:t>
            </a:r>
            <a:r>
              <a:rPr lang="it-IT" sz="2200" b="1" dirty="0" err="1"/>
              <a:t>understanding</a:t>
            </a:r>
            <a:r>
              <a:rPr lang="it-IT" sz="2200" b="1" dirty="0"/>
              <a:t> </a:t>
            </a:r>
            <a:r>
              <a:rPr lang="it-IT" sz="2200" b="1" dirty="0" err="1"/>
              <a:t>whether</a:t>
            </a:r>
            <a:r>
              <a:rPr lang="it-IT" sz="2200" b="1" dirty="0"/>
              <a:t> IoT devices </a:t>
            </a:r>
            <a:r>
              <a:rPr lang="it-IT" sz="2200" b="1" dirty="0" err="1"/>
              <a:t>comply</a:t>
            </a:r>
            <a:r>
              <a:rPr lang="it-IT" sz="2200" b="1" dirty="0"/>
              <a:t> with </a:t>
            </a:r>
            <a:r>
              <a:rPr lang="it-IT" sz="2200" b="1" dirty="0" err="1"/>
              <a:t>them</a:t>
            </a:r>
            <a:endParaRPr lang="it-IT" sz="2200" b="1" dirty="0"/>
          </a:p>
          <a:p>
            <a:endParaRPr lang="it-IT" sz="1800" b="1" dirty="0"/>
          </a:p>
          <a:p>
            <a:r>
              <a:rPr lang="it-IT" sz="1200" b="1" dirty="0"/>
              <a:t>*NOT </a:t>
            </a:r>
            <a:r>
              <a:rPr lang="it-IT" sz="1200" b="1" dirty="0" err="1"/>
              <a:t>mandatory</a:t>
            </a:r>
            <a:endParaRPr lang="it-IT" sz="1200" b="1" dirty="0"/>
          </a:p>
          <a:p>
            <a:r>
              <a:rPr lang="it-IT" sz="1200" b="1" dirty="0"/>
              <a:t>**</a:t>
            </a:r>
            <a:r>
              <a:rPr lang="it-IT" sz="1200" b="1" dirty="0" err="1"/>
              <a:t>Mandatory</a:t>
            </a:r>
            <a:endParaRPr lang="it-IT" sz="1200" b="1" dirty="0"/>
          </a:p>
        </p:txBody>
      </p:sp>
    </p:spTree>
    <p:extLst>
      <p:ext uri="{BB962C8B-B14F-4D97-AF65-F5344CB8AC3E}">
        <p14:creationId xmlns:p14="http://schemas.microsoft.com/office/powerpoint/2010/main" val="349025942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66C46A-6A30-3555-812A-0F330397DAD4}"/>
              </a:ext>
            </a:extLst>
          </p:cNvPr>
          <p:cNvSpPr>
            <a:spLocks noGrp="1"/>
          </p:cNvSpPr>
          <p:nvPr>
            <p:ph type="title"/>
          </p:nvPr>
        </p:nvSpPr>
        <p:spPr>
          <a:xfrm>
            <a:off x="628650" y="254654"/>
            <a:ext cx="3943350" cy="449927"/>
          </a:xfrm>
          <a:ln w="12700">
            <a:miter lim="400000"/>
          </a:ln>
        </p:spPr>
        <p:txBody>
          <a:bodyPr vert="horz" lIns="45718" tIns="45718" rIns="45718" bIns="45718" rtlCol="0" anchor="ctr">
            <a:spAutoFit/>
          </a:bodyPr>
          <a:lstStyle/>
          <a:p>
            <a:pPr defTabSz="258775">
              <a:lnSpc>
                <a:spcPct val="80000"/>
              </a:lnSpc>
            </a:pPr>
            <a:r>
              <a:rPr lang="it-IT" sz="2800" spc="-59" dirty="0" err="1">
                <a:latin typeface="+mn-lt"/>
                <a:ea typeface="Helvetica Neue"/>
                <a:cs typeface="Helvetica Neue"/>
                <a:sym typeface="Helvetica Neue"/>
              </a:rPr>
              <a:t>Motivation</a:t>
            </a:r>
            <a:endParaRPr lang="it-IT" sz="2800" spc="-59" dirty="0">
              <a:latin typeface="+mn-lt"/>
              <a:ea typeface="Helvetica Neue"/>
              <a:cs typeface="Helvetica Neue"/>
              <a:sym typeface="Helvetica Neue"/>
            </a:endParaRPr>
          </a:p>
        </p:txBody>
      </p:sp>
      <p:sp>
        <p:nvSpPr>
          <p:cNvPr id="6" name="Segnaposto contenuto 5">
            <a:extLst>
              <a:ext uri="{FF2B5EF4-FFF2-40B4-BE49-F238E27FC236}">
                <a16:creationId xmlns:a16="http://schemas.microsoft.com/office/drawing/2014/main" id="{7FE73B24-D440-375E-1310-E72E771C1E76}"/>
              </a:ext>
            </a:extLst>
          </p:cNvPr>
          <p:cNvSpPr>
            <a:spLocks noGrp="1"/>
          </p:cNvSpPr>
          <p:nvPr>
            <p:ph idx="1"/>
          </p:nvPr>
        </p:nvSpPr>
        <p:spPr>
          <a:xfrm>
            <a:off x="628651" y="1162062"/>
            <a:ext cx="7932789" cy="3143788"/>
          </a:xfrm>
        </p:spPr>
        <p:txBody>
          <a:bodyPr>
            <a:normAutofit fontScale="92500"/>
          </a:bodyPr>
          <a:lstStyle/>
          <a:p>
            <a:pPr>
              <a:buFont typeface="Arial" panose="020B0604020202020204" pitchFamily="34" charset="0"/>
              <a:buChar char="•"/>
            </a:pPr>
            <a:r>
              <a:rPr lang="it-IT" sz="2500" dirty="0"/>
              <a:t>In 2023 the Cyber </a:t>
            </a:r>
            <a:r>
              <a:rPr lang="it-IT" sz="2500" dirty="0" err="1"/>
              <a:t>Resilience</a:t>
            </a:r>
            <a:r>
              <a:rPr lang="it-IT" sz="2500" dirty="0"/>
              <a:t> Act (in EU) and the US Cyber Trust Mark (in US) make </a:t>
            </a:r>
            <a:r>
              <a:rPr lang="it-IT" sz="2500" dirty="0" err="1"/>
              <a:t>further</a:t>
            </a:r>
            <a:r>
              <a:rPr lang="it-IT" sz="2500" dirty="0"/>
              <a:t> step </a:t>
            </a:r>
            <a:r>
              <a:rPr lang="it-IT" sz="2500" dirty="0" err="1"/>
              <a:t>towards</a:t>
            </a:r>
            <a:r>
              <a:rPr lang="it-IT" sz="2500" dirty="0"/>
              <a:t> a </a:t>
            </a:r>
            <a:r>
              <a:rPr lang="it-IT" sz="2500" dirty="0" err="1"/>
              <a:t>certification</a:t>
            </a:r>
            <a:r>
              <a:rPr lang="it-IT" sz="2500" dirty="0"/>
              <a:t> </a:t>
            </a:r>
            <a:r>
              <a:rPr lang="it-IT" sz="2500" dirty="0" err="1"/>
              <a:t>program</a:t>
            </a:r>
            <a:r>
              <a:rPr lang="it-IT" sz="2500" dirty="0"/>
              <a:t> of smart devices</a:t>
            </a:r>
          </a:p>
          <a:p>
            <a:pPr>
              <a:buFont typeface="Arial" panose="020B0604020202020204" pitchFamily="34" charset="0"/>
              <a:buChar char="•"/>
            </a:pPr>
            <a:endParaRPr lang="it-IT" sz="2500" dirty="0"/>
          </a:p>
          <a:p>
            <a:pPr>
              <a:buFont typeface="Arial" panose="020B0604020202020204" pitchFamily="34" charset="0"/>
              <a:buChar char="•"/>
            </a:pPr>
            <a:r>
              <a:rPr lang="it-IT" sz="2500" dirty="0"/>
              <a:t>For consumer IoT devices, the </a:t>
            </a:r>
            <a:r>
              <a:rPr lang="it-IT" sz="2500" dirty="0" err="1"/>
              <a:t>certification</a:t>
            </a:r>
            <a:r>
              <a:rPr lang="it-IT" sz="2500" dirty="0"/>
              <a:t> </a:t>
            </a:r>
            <a:r>
              <a:rPr lang="it-IT" sz="2500" dirty="0" err="1"/>
              <a:t>process</a:t>
            </a:r>
            <a:r>
              <a:rPr lang="it-IT" sz="2500" dirty="0"/>
              <a:t> </a:t>
            </a:r>
            <a:r>
              <a:rPr lang="it-IT" sz="2500" dirty="0" err="1"/>
              <a:t>is</a:t>
            </a:r>
            <a:r>
              <a:rPr lang="it-IT" sz="2500" dirty="0"/>
              <a:t> </a:t>
            </a:r>
            <a:r>
              <a:rPr lang="it-IT" sz="2500" dirty="0" err="1"/>
              <a:t>thought</a:t>
            </a:r>
            <a:r>
              <a:rPr lang="it-IT" sz="2500" dirty="0"/>
              <a:t> </a:t>
            </a:r>
            <a:r>
              <a:rPr lang="it-IT" sz="2500" dirty="0" err="1"/>
              <a:t>as</a:t>
            </a:r>
            <a:r>
              <a:rPr lang="it-IT" sz="2500" dirty="0"/>
              <a:t> a </a:t>
            </a:r>
            <a:r>
              <a:rPr lang="it-IT" sz="2500" u="sng" dirty="0"/>
              <a:t>self-assesment</a:t>
            </a:r>
            <a:r>
              <a:rPr lang="it-IT" sz="2500" dirty="0"/>
              <a:t> </a:t>
            </a:r>
            <a:r>
              <a:rPr lang="it-IT" sz="2500" dirty="0" err="1"/>
              <a:t>performed</a:t>
            </a:r>
            <a:r>
              <a:rPr lang="it-IT" sz="2500" dirty="0"/>
              <a:t> by the </a:t>
            </a:r>
            <a:r>
              <a:rPr lang="it-IT" sz="2500" dirty="0" err="1"/>
              <a:t>vendors</a:t>
            </a:r>
            <a:r>
              <a:rPr lang="it-IT" sz="2500" dirty="0"/>
              <a:t> </a:t>
            </a:r>
            <a:r>
              <a:rPr lang="it-IT" sz="2500" dirty="0" err="1"/>
              <a:t>themselves</a:t>
            </a:r>
            <a:r>
              <a:rPr lang="it-IT" sz="2500" dirty="0"/>
              <a:t> </a:t>
            </a:r>
          </a:p>
          <a:p>
            <a:endParaRPr lang="it-IT" sz="2500" dirty="0"/>
          </a:p>
          <a:p>
            <a:pPr>
              <a:buFont typeface="Arial" panose="020B0604020202020204" pitchFamily="34" charset="0"/>
              <a:buChar char="•"/>
            </a:pPr>
            <a:r>
              <a:rPr lang="it-IT" sz="2500" dirty="0" err="1"/>
              <a:t>Should</a:t>
            </a:r>
            <a:r>
              <a:rPr lang="it-IT" sz="2500" dirty="0"/>
              <a:t> </a:t>
            </a:r>
            <a:r>
              <a:rPr lang="it-IT" sz="2500" dirty="0" err="1"/>
              <a:t>we</a:t>
            </a:r>
            <a:r>
              <a:rPr lang="it-IT" sz="2500" dirty="0"/>
              <a:t> trust </a:t>
            </a:r>
            <a:r>
              <a:rPr lang="it-IT" sz="2500" dirty="0" err="1"/>
              <a:t>vendors</a:t>
            </a:r>
            <a:r>
              <a:rPr lang="it-IT" sz="2500" dirty="0"/>
              <a:t>?</a:t>
            </a:r>
          </a:p>
          <a:p>
            <a:endParaRPr lang="it-IT" sz="2500" dirty="0"/>
          </a:p>
          <a:p>
            <a:endParaRPr lang="it-IT" sz="2500" dirty="0"/>
          </a:p>
          <a:p>
            <a:endParaRPr lang="it-IT" sz="2500" dirty="0"/>
          </a:p>
        </p:txBody>
      </p:sp>
      <p:pic>
        <p:nvPicPr>
          <p:cNvPr id="2052" name="Picture 4" descr="Person Thinking Icon Images – Browse 246,825 Stock Photos ...">
            <a:extLst>
              <a:ext uri="{FF2B5EF4-FFF2-40B4-BE49-F238E27FC236}">
                <a16:creationId xmlns:a16="http://schemas.microsoft.com/office/drawing/2014/main" id="{52C0001D-23DC-8F61-680E-6E0168878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418" y="3320357"/>
            <a:ext cx="1807599" cy="180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97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BAD97B-6CA6-7A23-F8AF-19631036C7DD}"/>
              </a:ext>
            </a:extLst>
          </p:cNvPr>
          <p:cNvSpPr>
            <a:spLocks noGrp="1"/>
          </p:cNvSpPr>
          <p:nvPr>
            <p:ph type="title"/>
          </p:nvPr>
        </p:nvSpPr>
        <p:spPr>
          <a:xfrm>
            <a:off x="607772" y="181852"/>
            <a:ext cx="8229600" cy="449927"/>
          </a:xfrm>
          <a:ln w="12700">
            <a:miter lim="400000"/>
          </a:ln>
        </p:spPr>
        <p:txBody>
          <a:bodyPr vert="horz" lIns="45718" tIns="45718" rIns="45718" bIns="45718" rtlCol="0" anchor="ctr">
            <a:spAutoFit/>
          </a:bodyPr>
          <a:lstStyle/>
          <a:p>
            <a:pPr defTabSz="258775">
              <a:lnSpc>
                <a:spcPct val="80000"/>
              </a:lnSpc>
            </a:pPr>
            <a:r>
              <a:rPr lang="it-IT" sz="2800" spc="-59">
                <a:latin typeface="+mn-lt"/>
                <a:ea typeface="Helvetica Neue"/>
                <a:cs typeface="Helvetica Neue"/>
              </a:rPr>
              <a:t>Methodology</a:t>
            </a:r>
            <a:endParaRPr lang="it-IT" sz="2800" spc="-59" dirty="0">
              <a:latin typeface="+mn-lt"/>
              <a:ea typeface="Helvetica Neue"/>
              <a:cs typeface="Helvetica Neue"/>
            </a:endParaRPr>
          </a:p>
        </p:txBody>
      </p:sp>
      <p:sp>
        <p:nvSpPr>
          <p:cNvPr id="4" name="CasellaDiTesto 3">
            <a:extLst>
              <a:ext uri="{FF2B5EF4-FFF2-40B4-BE49-F238E27FC236}">
                <a16:creationId xmlns:a16="http://schemas.microsoft.com/office/drawing/2014/main" id="{AE80E3E3-265D-D927-94A3-047520EED0C4}"/>
              </a:ext>
            </a:extLst>
          </p:cNvPr>
          <p:cNvSpPr txBox="1"/>
          <p:nvPr/>
        </p:nvSpPr>
        <p:spPr>
          <a:xfrm>
            <a:off x="607773" y="1098879"/>
            <a:ext cx="1804834" cy="692497"/>
          </a:xfrm>
          <a:prstGeom prst="rect">
            <a:avLst/>
          </a:prstGeom>
          <a:noFill/>
        </p:spPr>
        <p:txBody>
          <a:bodyPr wrap="square" rtlCol="0">
            <a:spAutoFit/>
          </a:bodyPr>
          <a:lstStyle/>
          <a:p>
            <a:r>
              <a:rPr lang="it-IT" sz="1300" dirty="0"/>
              <a:t>Select security guidelines and</a:t>
            </a:r>
          </a:p>
          <a:p>
            <a:r>
              <a:rPr lang="it-IT" sz="1300" dirty="0"/>
              <a:t>privacy </a:t>
            </a:r>
            <a:r>
              <a:rPr lang="it-IT" sz="1300" dirty="0" err="1"/>
              <a:t>regulations</a:t>
            </a:r>
            <a:endParaRPr lang="it-IT" sz="1300" dirty="0"/>
          </a:p>
        </p:txBody>
      </p:sp>
      <p:sp>
        <p:nvSpPr>
          <p:cNvPr id="5" name="CasellaDiTesto 4">
            <a:extLst>
              <a:ext uri="{FF2B5EF4-FFF2-40B4-BE49-F238E27FC236}">
                <a16:creationId xmlns:a16="http://schemas.microsoft.com/office/drawing/2014/main" id="{D9AD7BC8-D869-05B0-9A3E-AF1C423D1AAB}"/>
              </a:ext>
            </a:extLst>
          </p:cNvPr>
          <p:cNvSpPr txBox="1"/>
          <p:nvPr/>
        </p:nvSpPr>
        <p:spPr>
          <a:xfrm>
            <a:off x="2562758" y="1202753"/>
            <a:ext cx="1554749" cy="492443"/>
          </a:xfrm>
          <a:prstGeom prst="rect">
            <a:avLst/>
          </a:prstGeom>
          <a:noFill/>
        </p:spPr>
        <p:txBody>
          <a:bodyPr wrap="square" rtlCol="0">
            <a:spAutoFit/>
          </a:bodyPr>
          <a:lstStyle/>
          <a:p>
            <a:r>
              <a:rPr lang="it-IT" sz="1300" dirty="0"/>
              <a:t>Turn </a:t>
            </a:r>
            <a:r>
              <a:rPr lang="it-IT" sz="1300" dirty="0" err="1"/>
              <a:t>them</a:t>
            </a:r>
            <a:r>
              <a:rPr lang="it-IT" sz="1300" dirty="0"/>
              <a:t> </a:t>
            </a:r>
            <a:r>
              <a:rPr lang="it-IT" sz="1300" dirty="0" err="1"/>
              <a:t>into</a:t>
            </a:r>
            <a:r>
              <a:rPr lang="it-IT" sz="1300" dirty="0"/>
              <a:t> </a:t>
            </a:r>
            <a:r>
              <a:rPr lang="it-IT" sz="1300" dirty="0" err="1"/>
              <a:t>metrics</a:t>
            </a:r>
            <a:endParaRPr lang="it-IT" sz="1300" dirty="0"/>
          </a:p>
        </p:txBody>
      </p:sp>
      <p:sp>
        <p:nvSpPr>
          <p:cNvPr id="6" name="CasellaDiTesto 5">
            <a:extLst>
              <a:ext uri="{FF2B5EF4-FFF2-40B4-BE49-F238E27FC236}">
                <a16:creationId xmlns:a16="http://schemas.microsoft.com/office/drawing/2014/main" id="{7137C3C6-8998-BDC8-6B4B-4122909F0778}"/>
              </a:ext>
            </a:extLst>
          </p:cNvPr>
          <p:cNvSpPr txBox="1"/>
          <p:nvPr/>
        </p:nvSpPr>
        <p:spPr>
          <a:xfrm>
            <a:off x="4439147" y="1017759"/>
            <a:ext cx="1664241" cy="892552"/>
          </a:xfrm>
          <a:prstGeom prst="rect">
            <a:avLst/>
          </a:prstGeom>
          <a:noFill/>
        </p:spPr>
        <p:txBody>
          <a:bodyPr wrap="square" rtlCol="0">
            <a:spAutoFit/>
          </a:bodyPr>
          <a:lstStyle/>
          <a:p>
            <a:r>
              <a:rPr lang="it-IT" sz="1300" dirty="0" err="1"/>
              <a:t>Define</a:t>
            </a:r>
            <a:r>
              <a:rPr lang="it-IT" sz="1300" dirty="0"/>
              <a:t> </a:t>
            </a:r>
            <a:r>
              <a:rPr lang="it-IT" sz="1300" dirty="0" err="1"/>
              <a:t>experiments</a:t>
            </a:r>
            <a:r>
              <a:rPr lang="it-IT" sz="1300" dirty="0"/>
              <a:t> to test the </a:t>
            </a:r>
            <a:r>
              <a:rPr lang="it-IT" sz="1300" dirty="0" err="1"/>
              <a:t>extracted</a:t>
            </a:r>
            <a:r>
              <a:rPr lang="it-IT" sz="1300" dirty="0"/>
              <a:t> </a:t>
            </a:r>
            <a:r>
              <a:rPr lang="it-IT" sz="1300" dirty="0" err="1"/>
              <a:t>metrics</a:t>
            </a:r>
            <a:r>
              <a:rPr lang="it-IT" sz="1300" dirty="0"/>
              <a:t> on IoT devices </a:t>
            </a:r>
          </a:p>
        </p:txBody>
      </p:sp>
      <p:sp>
        <p:nvSpPr>
          <p:cNvPr id="7" name="CasellaDiTesto 6">
            <a:extLst>
              <a:ext uri="{FF2B5EF4-FFF2-40B4-BE49-F238E27FC236}">
                <a16:creationId xmlns:a16="http://schemas.microsoft.com/office/drawing/2014/main" id="{C93BF3FE-0F34-33E3-AF51-98D7958258E0}"/>
              </a:ext>
            </a:extLst>
          </p:cNvPr>
          <p:cNvSpPr txBox="1"/>
          <p:nvPr/>
        </p:nvSpPr>
        <p:spPr>
          <a:xfrm>
            <a:off x="6320562" y="1017760"/>
            <a:ext cx="1583608" cy="892552"/>
          </a:xfrm>
          <a:prstGeom prst="rect">
            <a:avLst/>
          </a:prstGeom>
          <a:noFill/>
        </p:spPr>
        <p:txBody>
          <a:bodyPr wrap="square" rtlCol="0">
            <a:spAutoFit/>
          </a:bodyPr>
          <a:lstStyle/>
          <a:p>
            <a:r>
              <a:rPr lang="it-IT" sz="1300" dirty="0"/>
              <a:t>Produce a </a:t>
            </a:r>
            <a:r>
              <a:rPr lang="it-IT" sz="1300" dirty="0" err="1"/>
              <a:t>certification</a:t>
            </a:r>
            <a:r>
              <a:rPr lang="it-IT" sz="1300" dirty="0"/>
              <a:t> label for the </a:t>
            </a:r>
            <a:r>
              <a:rPr lang="it-IT" sz="1300" dirty="0" err="1"/>
              <a:t>tested</a:t>
            </a:r>
            <a:r>
              <a:rPr lang="it-IT" sz="1300" dirty="0"/>
              <a:t> device</a:t>
            </a:r>
          </a:p>
        </p:txBody>
      </p:sp>
      <p:sp>
        <p:nvSpPr>
          <p:cNvPr id="8" name="Rettangolo 7">
            <a:extLst>
              <a:ext uri="{FF2B5EF4-FFF2-40B4-BE49-F238E27FC236}">
                <a16:creationId xmlns:a16="http://schemas.microsoft.com/office/drawing/2014/main" id="{9A148A08-5DBD-52E8-23B3-35CB7D2B3EE1}"/>
              </a:ext>
            </a:extLst>
          </p:cNvPr>
          <p:cNvSpPr/>
          <p:nvPr/>
        </p:nvSpPr>
        <p:spPr>
          <a:xfrm>
            <a:off x="628650" y="1044879"/>
            <a:ext cx="1583608" cy="9002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800" dirty="0"/>
          </a:p>
        </p:txBody>
      </p:sp>
      <p:sp>
        <p:nvSpPr>
          <p:cNvPr id="9" name="Rettangolo 8">
            <a:extLst>
              <a:ext uri="{FF2B5EF4-FFF2-40B4-BE49-F238E27FC236}">
                <a16:creationId xmlns:a16="http://schemas.microsoft.com/office/drawing/2014/main" id="{0709D794-43EC-38BB-CDB4-FFB860BA5D9B}"/>
              </a:ext>
            </a:extLst>
          </p:cNvPr>
          <p:cNvSpPr/>
          <p:nvPr/>
        </p:nvSpPr>
        <p:spPr>
          <a:xfrm>
            <a:off x="2533899" y="1041056"/>
            <a:ext cx="1583608" cy="9002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800" dirty="0"/>
              <a:t>v</a:t>
            </a:r>
          </a:p>
        </p:txBody>
      </p:sp>
      <p:sp>
        <p:nvSpPr>
          <p:cNvPr id="10" name="Rettangolo 9">
            <a:extLst>
              <a:ext uri="{FF2B5EF4-FFF2-40B4-BE49-F238E27FC236}">
                <a16:creationId xmlns:a16="http://schemas.microsoft.com/office/drawing/2014/main" id="{4D56089F-37BD-7F8C-BCFC-4B7CA64311A7}"/>
              </a:ext>
            </a:extLst>
          </p:cNvPr>
          <p:cNvSpPr/>
          <p:nvPr/>
        </p:nvSpPr>
        <p:spPr>
          <a:xfrm>
            <a:off x="4439148" y="1052347"/>
            <a:ext cx="1583608" cy="9002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800" dirty="0"/>
          </a:p>
        </p:txBody>
      </p:sp>
      <p:sp>
        <p:nvSpPr>
          <p:cNvPr id="11" name="Rettangolo 10">
            <a:extLst>
              <a:ext uri="{FF2B5EF4-FFF2-40B4-BE49-F238E27FC236}">
                <a16:creationId xmlns:a16="http://schemas.microsoft.com/office/drawing/2014/main" id="{2D3CCD3B-E7E9-0CEE-F374-1909678810E0}"/>
              </a:ext>
            </a:extLst>
          </p:cNvPr>
          <p:cNvSpPr/>
          <p:nvPr/>
        </p:nvSpPr>
        <p:spPr>
          <a:xfrm>
            <a:off x="6344396" y="1034274"/>
            <a:ext cx="1583608" cy="90024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800" dirty="0"/>
          </a:p>
        </p:txBody>
      </p:sp>
      <p:sp>
        <p:nvSpPr>
          <p:cNvPr id="14" name="Freccia a destra 13">
            <a:extLst>
              <a:ext uri="{FF2B5EF4-FFF2-40B4-BE49-F238E27FC236}">
                <a16:creationId xmlns:a16="http://schemas.microsoft.com/office/drawing/2014/main" id="{A2C60D0D-7696-350E-CBE0-7B000538AECF}"/>
              </a:ext>
            </a:extLst>
          </p:cNvPr>
          <p:cNvSpPr/>
          <p:nvPr/>
        </p:nvSpPr>
        <p:spPr>
          <a:xfrm>
            <a:off x="2268422" y="1467883"/>
            <a:ext cx="213851" cy="1083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5" name="Freccia a destra 14">
            <a:extLst>
              <a:ext uri="{FF2B5EF4-FFF2-40B4-BE49-F238E27FC236}">
                <a16:creationId xmlns:a16="http://schemas.microsoft.com/office/drawing/2014/main" id="{DDF51D11-059A-AAA4-584C-0620C532DFCF}"/>
              </a:ext>
            </a:extLst>
          </p:cNvPr>
          <p:cNvSpPr/>
          <p:nvPr/>
        </p:nvSpPr>
        <p:spPr>
          <a:xfrm>
            <a:off x="4181050" y="1467883"/>
            <a:ext cx="213851" cy="1083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800"/>
          </a:p>
        </p:txBody>
      </p:sp>
      <p:sp>
        <p:nvSpPr>
          <p:cNvPr id="16" name="Freccia a destra 15">
            <a:extLst>
              <a:ext uri="{FF2B5EF4-FFF2-40B4-BE49-F238E27FC236}">
                <a16:creationId xmlns:a16="http://schemas.microsoft.com/office/drawing/2014/main" id="{EF91E42D-96CD-42D2-13C8-8CF2EEDA7AA9}"/>
              </a:ext>
            </a:extLst>
          </p:cNvPr>
          <p:cNvSpPr/>
          <p:nvPr/>
        </p:nvSpPr>
        <p:spPr>
          <a:xfrm>
            <a:off x="6092497" y="1448289"/>
            <a:ext cx="213851" cy="10836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800"/>
          </a:p>
        </p:txBody>
      </p:sp>
      <p:pic>
        <p:nvPicPr>
          <p:cNvPr id="4098" name="Picture 2" descr="Xiaomi Smart Camera C300, Qualità 2K, Apertura F1.4, Lenti 6P, Visione  Notturna LED Infrarossi, Visi : Amazon.it: Elettronica">
            <a:extLst>
              <a:ext uri="{FF2B5EF4-FFF2-40B4-BE49-F238E27FC236}">
                <a16:creationId xmlns:a16="http://schemas.microsoft.com/office/drawing/2014/main" id="{11AC45CD-04D0-BBB1-5194-0C0216E8C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371" y="2282722"/>
            <a:ext cx="1636509" cy="163650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cho Dot (5ª generazione, modello 2022) | Altoparlante intelligente Wi-Fi e  Bluetooth, suono più potente e dinamico, con Alexa | Blu notte : Amazon.it:  Dispositivi Amazon &amp; Accessori">
            <a:extLst>
              <a:ext uri="{FF2B5EF4-FFF2-40B4-BE49-F238E27FC236}">
                <a16:creationId xmlns:a16="http://schemas.microsoft.com/office/drawing/2014/main" id="{D8884382-A249-CB14-149A-ECF526F9F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215" y="3497682"/>
            <a:ext cx="1218863" cy="1177073"/>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5" descr="Immagine che contiene schermata, Elementi grafici, grafica, design&#10;&#10;Descrizione generata automaticamente">
            <a:extLst>
              <a:ext uri="{FF2B5EF4-FFF2-40B4-BE49-F238E27FC236}">
                <a16:creationId xmlns:a16="http://schemas.microsoft.com/office/drawing/2014/main" id="{CC5DCFF4-A6C1-C872-17E2-98ABA495AA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4902" y="2108451"/>
            <a:ext cx="3123479" cy="2448831"/>
          </a:xfrm>
          <a:prstGeom prst="rect">
            <a:avLst/>
          </a:prstGeom>
        </p:spPr>
      </p:pic>
    </p:spTree>
    <p:extLst>
      <p:ext uri="{BB962C8B-B14F-4D97-AF65-F5344CB8AC3E}">
        <p14:creationId xmlns:p14="http://schemas.microsoft.com/office/powerpoint/2010/main" val="2865171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905CDB-086A-B971-FF9A-02A7A1A72E4D}"/>
              </a:ext>
            </a:extLst>
          </p:cNvPr>
          <p:cNvSpPr>
            <a:spLocks noGrp="1"/>
          </p:cNvSpPr>
          <p:nvPr>
            <p:ph type="title"/>
          </p:nvPr>
        </p:nvSpPr>
        <p:spPr>
          <a:xfrm>
            <a:off x="726708" y="211511"/>
            <a:ext cx="8229600" cy="449927"/>
          </a:xfrm>
          <a:ln w="12700">
            <a:miter lim="400000"/>
          </a:ln>
        </p:spPr>
        <p:txBody>
          <a:bodyPr vert="horz" lIns="45718" tIns="45718" rIns="45718" bIns="45718" rtlCol="0" anchor="ctr">
            <a:spAutoFit/>
          </a:bodyPr>
          <a:lstStyle/>
          <a:p>
            <a:pPr defTabSz="258775">
              <a:lnSpc>
                <a:spcPct val="80000"/>
              </a:lnSpc>
            </a:pPr>
            <a:r>
              <a:rPr lang="it-IT" sz="2800" spc="-59" dirty="0" err="1">
                <a:latin typeface="+mn-lt"/>
                <a:ea typeface="Helvetica Neue"/>
                <a:cs typeface="Helvetica Neue"/>
              </a:rPr>
              <a:t>Results</a:t>
            </a:r>
            <a:endParaRPr lang="it-IT" sz="2800" spc="-59" dirty="0">
              <a:latin typeface="+mn-lt"/>
              <a:ea typeface="Helvetica Neue"/>
              <a:cs typeface="Helvetica Neue"/>
            </a:endParaRPr>
          </a:p>
        </p:txBody>
      </p:sp>
      <p:graphicFrame>
        <p:nvGraphicFramePr>
          <p:cNvPr id="4" name="Tabella 4">
            <a:extLst>
              <a:ext uri="{FF2B5EF4-FFF2-40B4-BE49-F238E27FC236}">
                <a16:creationId xmlns:a16="http://schemas.microsoft.com/office/drawing/2014/main" id="{BFDDE352-E559-27BB-7469-89180A4D1048}"/>
              </a:ext>
            </a:extLst>
          </p:cNvPr>
          <p:cNvGraphicFramePr>
            <a:graphicFrameLocks noGrp="1"/>
          </p:cNvGraphicFramePr>
          <p:nvPr/>
        </p:nvGraphicFramePr>
        <p:xfrm>
          <a:off x="701040" y="1156970"/>
          <a:ext cx="7604760" cy="3360420"/>
        </p:xfrm>
        <a:graphic>
          <a:graphicData uri="http://schemas.openxmlformats.org/drawingml/2006/table">
            <a:tbl>
              <a:tblPr firstRow="1" bandRow="1">
                <a:tableStyleId>{5C22544A-7EE6-4342-B048-85BDC9FD1C3A}</a:tableStyleId>
              </a:tblPr>
              <a:tblGrid>
                <a:gridCol w="1901190">
                  <a:extLst>
                    <a:ext uri="{9D8B030D-6E8A-4147-A177-3AD203B41FA5}">
                      <a16:colId xmlns:a16="http://schemas.microsoft.com/office/drawing/2014/main" val="4169461396"/>
                    </a:ext>
                  </a:extLst>
                </a:gridCol>
                <a:gridCol w="1901190">
                  <a:extLst>
                    <a:ext uri="{9D8B030D-6E8A-4147-A177-3AD203B41FA5}">
                      <a16:colId xmlns:a16="http://schemas.microsoft.com/office/drawing/2014/main" val="1393397706"/>
                    </a:ext>
                  </a:extLst>
                </a:gridCol>
                <a:gridCol w="1901190">
                  <a:extLst>
                    <a:ext uri="{9D8B030D-6E8A-4147-A177-3AD203B41FA5}">
                      <a16:colId xmlns:a16="http://schemas.microsoft.com/office/drawing/2014/main" val="3977746410"/>
                    </a:ext>
                  </a:extLst>
                </a:gridCol>
                <a:gridCol w="1901190">
                  <a:extLst>
                    <a:ext uri="{9D8B030D-6E8A-4147-A177-3AD203B41FA5}">
                      <a16:colId xmlns:a16="http://schemas.microsoft.com/office/drawing/2014/main" val="1093533162"/>
                    </a:ext>
                  </a:extLst>
                </a:gridCol>
              </a:tblGrid>
              <a:tr h="502920">
                <a:tc>
                  <a:txBody>
                    <a:bodyPr/>
                    <a:lstStyle/>
                    <a:p>
                      <a:r>
                        <a:rPr lang="it-IT" sz="1400" b="1" i="0" kern="1200" dirty="0">
                          <a:solidFill>
                            <a:schemeClr val="lt1"/>
                          </a:solidFill>
                          <a:effectLst/>
                          <a:latin typeface="+mn-lt"/>
                          <a:ea typeface="+mn-ea"/>
                          <a:cs typeface="+mn-cs"/>
                        </a:rPr>
                        <a:t>Device</a:t>
                      </a:r>
                      <a:endParaRPr lang="it-IT" sz="900" b="1" dirty="0"/>
                    </a:p>
                  </a:txBody>
                  <a:tcPr marL="68580" marR="68580" marT="34290" marB="34290"/>
                </a:tc>
                <a:tc>
                  <a:txBody>
                    <a:bodyPr/>
                    <a:lstStyle/>
                    <a:p>
                      <a:r>
                        <a:rPr lang="it-IT" sz="1400" b="0" i="0" kern="1200" dirty="0">
                          <a:solidFill>
                            <a:schemeClr val="lt1"/>
                          </a:solidFill>
                          <a:effectLst/>
                          <a:latin typeface="+mn-lt"/>
                          <a:ea typeface="+mn-ea"/>
                          <a:cs typeface="+mn-cs"/>
                        </a:rPr>
                        <a:t># of </a:t>
                      </a:r>
                      <a:r>
                        <a:rPr lang="it-IT" sz="1400" b="0" i="0" kern="1200" dirty="0" err="1">
                          <a:solidFill>
                            <a:schemeClr val="lt1"/>
                          </a:solidFill>
                          <a:effectLst/>
                          <a:latin typeface="+mn-lt"/>
                          <a:ea typeface="+mn-ea"/>
                          <a:cs typeface="+mn-cs"/>
                        </a:rPr>
                        <a:t>Unused</a:t>
                      </a:r>
                      <a:r>
                        <a:rPr lang="it-IT" sz="1400" b="0" i="0" kern="1200" dirty="0">
                          <a:solidFill>
                            <a:schemeClr val="lt1"/>
                          </a:solidFill>
                          <a:effectLst/>
                          <a:latin typeface="+mn-lt"/>
                          <a:ea typeface="+mn-ea"/>
                          <a:cs typeface="+mn-cs"/>
                        </a:rPr>
                        <a:t> Open</a:t>
                      </a:r>
                      <a:br>
                        <a:rPr lang="it-IT" sz="900" dirty="0"/>
                      </a:br>
                      <a:r>
                        <a:rPr lang="it-IT" sz="1400" b="0" i="0" kern="1200" dirty="0">
                          <a:solidFill>
                            <a:schemeClr val="lt1"/>
                          </a:solidFill>
                          <a:effectLst/>
                          <a:latin typeface="+mn-lt"/>
                          <a:ea typeface="+mn-ea"/>
                          <a:cs typeface="+mn-cs"/>
                        </a:rPr>
                        <a:t>Ports</a:t>
                      </a:r>
                      <a:endParaRPr lang="it-IT" sz="900" dirty="0"/>
                    </a:p>
                  </a:txBody>
                  <a:tcPr marL="68580" marR="68580" marT="34290" marB="34290"/>
                </a:tc>
                <a:tc>
                  <a:txBody>
                    <a:bodyPr/>
                    <a:lstStyle/>
                    <a:p>
                      <a:r>
                        <a:rPr lang="it-IT" sz="1400" b="0" i="0" kern="1200" dirty="0">
                          <a:solidFill>
                            <a:schemeClr val="lt1"/>
                          </a:solidFill>
                          <a:effectLst/>
                          <a:latin typeface="+mn-lt"/>
                          <a:ea typeface="+mn-ea"/>
                          <a:cs typeface="+mn-cs"/>
                        </a:rPr>
                        <a:t># of </a:t>
                      </a:r>
                      <a:r>
                        <a:rPr lang="it-IT" sz="1400" b="0" i="0" kern="1200" dirty="0" err="1">
                          <a:solidFill>
                            <a:schemeClr val="lt1"/>
                          </a:solidFill>
                          <a:effectLst/>
                          <a:latin typeface="+mn-lt"/>
                          <a:ea typeface="+mn-ea"/>
                          <a:cs typeface="+mn-cs"/>
                        </a:rPr>
                        <a:t>Unrecognized</a:t>
                      </a:r>
                      <a:br>
                        <a:rPr lang="it-IT" sz="900" dirty="0"/>
                      </a:br>
                      <a:r>
                        <a:rPr lang="it-IT" sz="1400" b="0" i="0" kern="1200" dirty="0" err="1">
                          <a:solidFill>
                            <a:schemeClr val="lt1"/>
                          </a:solidFill>
                          <a:effectLst/>
                          <a:latin typeface="+mn-lt"/>
                          <a:ea typeface="+mn-ea"/>
                          <a:cs typeface="+mn-cs"/>
                        </a:rPr>
                        <a:t>Protocols</a:t>
                      </a:r>
                      <a:endParaRPr lang="it-IT" sz="900" dirty="0"/>
                    </a:p>
                  </a:txBody>
                  <a:tcPr marL="68580" marR="68580" marT="34290" marB="34290"/>
                </a:tc>
                <a:tc>
                  <a:txBody>
                    <a:bodyPr/>
                    <a:lstStyle/>
                    <a:p>
                      <a:r>
                        <a:rPr lang="en-US" sz="1400" b="0" i="0" kern="1200" dirty="0">
                          <a:solidFill>
                            <a:schemeClr val="lt1"/>
                          </a:solidFill>
                          <a:effectLst/>
                          <a:latin typeface="+mn-lt"/>
                          <a:ea typeface="+mn-ea"/>
                          <a:cs typeface="+mn-cs"/>
                        </a:rPr>
                        <a:t>Compliant with</a:t>
                      </a:r>
                      <a:br>
                        <a:rPr lang="en-US" sz="900" dirty="0"/>
                      </a:br>
                      <a:r>
                        <a:rPr lang="en-US" sz="1400" b="0" i="0" kern="1200" dirty="0">
                          <a:solidFill>
                            <a:schemeClr val="lt1"/>
                          </a:solidFill>
                          <a:effectLst/>
                          <a:latin typeface="+mn-lt"/>
                          <a:ea typeface="+mn-ea"/>
                          <a:cs typeface="+mn-cs"/>
                        </a:rPr>
                        <a:t>GDPR Art. 32 (a)</a:t>
                      </a:r>
                      <a:endParaRPr lang="it-IT" sz="900" dirty="0"/>
                    </a:p>
                  </a:txBody>
                  <a:tcPr marL="68580" marR="68580" marT="34290" marB="34290"/>
                </a:tc>
                <a:extLst>
                  <a:ext uri="{0D108BD9-81ED-4DB2-BD59-A6C34878D82A}">
                    <a16:rowId xmlns:a16="http://schemas.microsoft.com/office/drawing/2014/main" val="1758310004"/>
                  </a:ext>
                </a:extLst>
              </a:tr>
              <a:tr h="285750">
                <a:tc>
                  <a:txBody>
                    <a:bodyPr/>
                    <a:lstStyle/>
                    <a:p>
                      <a:r>
                        <a:rPr lang="it-IT" sz="1400" b="0" i="0" kern="1200" dirty="0">
                          <a:solidFill>
                            <a:schemeClr val="dk1"/>
                          </a:solidFill>
                          <a:effectLst/>
                          <a:latin typeface="+mn-lt"/>
                          <a:ea typeface="+mn-ea"/>
                          <a:cs typeface="+mn-cs"/>
                        </a:rPr>
                        <a:t>Bose Speaker</a:t>
                      </a:r>
                      <a:endParaRPr lang="it-IT" sz="900" dirty="0"/>
                    </a:p>
                  </a:txBody>
                  <a:tcPr marL="68580" marR="68580" marT="34290" marB="34290"/>
                </a:tc>
                <a:tc>
                  <a:txBody>
                    <a:bodyPr/>
                    <a:lstStyle/>
                    <a:p>
                      <a:r>
                        <a:rPr lang="it-IT" sz="900" dirty="0"/>
                        <a:t>       (11 ports)</a:t>
                      </a:r>
                    </a:p>
                  </a:txBody>
                  <a:tcPr marL="68580" marR="68580" marT="34290" marB="34290"/>
                </a:tc>
                <a:tc>
                  <a:txBody>
                    <a:bodyPr/>
                    <a:lstStyle/>
                    <a:p>
                      <a:r>
                        <a:rPr lang="it-IT" sz="900" dirty="0"/>
                        <a:t>       (0 </a:t>
                      </a:r>
                      <a:r>
                        <a:rPr lang="it-IT" sz="900" dirty="0" err="1"/>
                        <a:t>protocols</a:t>
                      </a:r>
                      <a:r>
                        <a:rPr lang="it-IT" sz="900" dirty="0"/>
                        <a:t>)</a:t>
                      </a:r>
                    </a:p>
                  </a:txBody>
                  <a:tcPr marL="68580" marR="68580" marT="34290" marB="34290"/>
                </a:tc>
                <a:tc>
                  <a:txBody>
                    <a:bodyPr/>
                    <a:lstStyle/>
                    <a:p>
                      <a:r>
                        <a:rPr lang="it-IT" sz="900" dirty="0"/>
                        <a:t>        </a:t>
                      </a:r>
                    </a:p>
                  </a:txBody>
                  <a:tcPr marL="68580" marR="68580" marT="34290" marB="34290"/>
                </a:tc>
                <a:extLst>
                  <a:ext uri="{0D108BD9-81ED-4DB2-BD59-A6C34878D82A}">
                    <a16:rowId xmlns:a16="http://schemas.microsoft.com/office/drawing/2014/main" val="3637609983"/>
                  </a:ext>
                </a:extLst>
              </a:tr>
              <a:tr h="285750">
                <a:tc>
                  <a:txBody>
                    <a:bodyPr/>
                    <a:lstStyle/>
                    <a:p>
                      <a:r>
                        <a:rPr lang="it-IT" sz="1400" b="0" i="0" kern="1200" dirty="0" err="1">
                          <a:solidFill>
                            <a:schemeClr val="dk1"/>
                          </a:solidFill>
                          <a:effectLst/>
                          <a:latin typeface="+mn-lt"/>
                          <a:ea typeface="+mn-ea"/>
                          <a:cs typeface="+mn-cs"/>
                        </a:rPr>
                        <a:t>Echo</a:t>
                      </a:r>
                      <a:r>
                        <a:rPr lang="it-IT" sz="1400" b="0" i="0" kern="1200" dirty="0">
                          <a:solidFill>
                            <a:schemeClr val="dk1"/>
                          </a:solidFill>
                          <a:effectLst/>
                          <a:latin typeface="+mn-lt"/>
                          <a:ea typeface="+mn-ea"/>
                          <a:cs typeface="+mn-cs"/>
                        </a:rPr>
                        <a:t> Dot 5 </a:t>
                      </a:r>
                      <a:endParaRPr lang="it-IT" sz="900" dirty="0"/>
                    </a:p>
                  </a:txBody>
                  <a:tcPr marL="68580" marR="68580" marT="34290" marB="34290"/>
                </a:tc>
                <a:tc>
                  <a:txBody>
                    <a:bodyPr/>
                    <a:lstStyle/>
                    <a:p>
                      <a:r>
                        <a:rPr lang="it-IT" sz="900" dirty="0"/>
                        <a:t>        (5 ports)</a:t>
                      </a:r>
                    </a:p>
                  </a:txBody>
                  <a:tcPr marL="68580" marR="68580" marT="34290" marB="34290"/>
                </a:tc>
                <a:tc>
                  <a:txBody>
                    <a:bodyPr/>
                    <a:lstStyle/>
                    <a:p>
                      <a:r>
                        <a:rPr lang="it-IT" sz="900" dirty="0"/>
                        <a:t>       (3 </a:t>
                      </a:r>
                      <a:r>
                        <a:rPr lang="it-IT" sz="900" dirty="0" err="1"/>
                        <a:t>protocols</a:t>
                      </a:r>
                      <a:r>
                        <a:rPr lang="it-IT" sz="900" dirty="0"/>
                        <a:t>)</a:t>
                      </a:r>
                    </a:p>
                  </a:txBody>
                  <a:tcPr marL="68580" marR="68580" marT="34290" marB="34290"/>
                </a:tc>
                <a:tc>
                  <a:txBody>
                    <a:bodyPr/>
                    <a:lstStyle/>
                    <a:p>
                      <a:r>
                        <a:rPr lang="it-IT" sz="900" dirty="0"/>
                        <a:t>          </a:t>
                      </a:r>
                    </a:p>
                  </a:txBody>
                  <a:tcPr marL="68580" marR="68580" marT="34290" marB="34290"/>
                </a:tc>
                <a:extLst>
                  <a:ext uri="{0D108BD9-81ED-4DB2-BD59-A6C34878D82A}">
                    <a16:rowId xmlns:a16="http://schemas.microsoft.com/office/drawing/2014/main" val="3977666016"/>
                  </a:ext>
                </a:extLst>
              </a:tr>
              <a:tr h="285750">
                <a:tc>
                  <a:txBody>
                    <a:bodyPr/>
                    <a:lstStyle/>
                    <a:p>
                      <a:r>
                        <a:rPr lang="it-IT" sz="1400" b="0" i="0" kern="1200" dirty="0">
                          <a:solidFill>
                            <a:schemeClr val="dk1"/>
                          </a:solidFill>
                          <a:effectLst/>
                          <a:latin typeface="+mn-lt"/>
                          <a:ea typeface="+mn-ea"/>
                          <a:cs typeface="+mn-cs"/>
                        </a:rPr>
                        <a:t>Furbo Dog Camera</a:t>
                      </a:r>
                      <a:endParaRPr lang="it-IT" sz="900" dirty="0"/>
                    </a:p>
                  </a:txBody>
                  <a:tcPr marL="68580" marR="68580" marT="34290" marB="34290"/>
                </a:tc>
                <a:tc>
                  <a:txBody>
                    <a:bodyPr/>
                    <a:lstStyle/>
                    <a:p>
                      <a:r>
                        <a:rPr lang="it-IT" sz="900" dirty="0"/>
                        <a:t>        (0 ports)</a:t>
                      </a:r>
                    </a:p>
                  </a:txBody>
                  <a:tcPr marL="68580" marR="68580" marT="34290" marB="34290"/>
                </a:tc>
                <a:tc>
                  <a:txBody>
                    <a:bodyPr/>
                    <a:lstStyle/>
                    <a:p>
                      <a:r>
                        <a:rPr lang="it-IT" sz="900" dirty="0"/>
                        <a:t>        (1 </a:t>
                      </a:r>
                      <a:r>
                        <a:rPr lang="it-IT" sz="900" dirty="0" err="1"/>
                        <a:t>protocol</a:t>
                      </a:r>
                      <a:r>
                        <a:rPr lang="it-IT" sz="900" dirty="0"/>
                        <a:t>)</a:t>
                      </a:r>
                    </a:p>
                  </a:txBody>
                  <a:tcPr marL="68580" marR="68580" marT="34290" marB="34290"/>
                </a:tc>
                <a:tc>
                  <a:txBody>
                    <a:bodyPr/>
                    <a:lstStyle/>
                    <a:p>
                      <a:endParaRPr lang="it-IT" sz="900" dirty="0"/>
                    </a:p>
                  </a:txBody>
                  <a:tcPr marL="68580" marR="68580" marT="34290" marB="34290"/>
                </a:tc>
                <a:extLst>
                  <a:ext uri="{0D108BD9-81ED-4DB2-BD59-A6C34878D82A}">
                    <a16:rowId xmlns:a16="http://schemas.microsoft.com/office/drawing/2014/main" val="1318979814"/>
                  </a:ext>
                </a:extLst>
              </a:tr>
              <a:tr h="285750">
                <a:tc>
                  <a:txBody>
                    <a:bodyPr/>
                    <a:lstStyle/>
                    <a:p>
                      <a:r>
                        <a:rPr lang="it-IT" sz="1400" b="0" i="0" kern="1200" dirty="0">
                          <a:solidFill>
                            <a:schemeClr val="dk1"/>
                          </a:solidFill>
                          <a:effectLst/>
                          <a:latin typeface="+mn-lt"/>
                          <a:ea typeface="+mn-ea"/>
                          <a:cs typeface="+mn-cs"/>
                        </a:rPr>
                        <a:t>Google </a:t>
                      </a:r>
                      <a:r>
                        <a:rPr lang="it-IT" sz="1400" b="0" i="0" kern="1200" dirty="0" err="1">
                          <a:solidFill>
                            <a:schemeClr val="dk1"/>
                          </a:solidFill>
                          <a:effectLst/>
                          <a:latin typeface="+mn-lt"/>
                          <a:ea typeface="+mn-ea"/>
                          <a:cs typeface="+mn-cs"/>
                        </a:rPr>
                        <a:t>Nest</a:t>
                      </a:r>
                      <a:r>
                        <a:rPr lang="it-IT" sz="1400" b="0" i="0" kern="1200" dirty="0">
                          <a:solidFill>
                            <a:schemeClr val="dk1"/>
                          </a:solidFill>
                          <a:effectLst/>
                          <a:latin typeface="+mn-lt"/>
                          <a:ea typeface="+mn-ea"/>
                          <a:cs typeface="+mn-cs"/>
                        </a:rPr>
                        <a:t> </a:t>
                      </a:r>
                      <a:r>
                        <a:rPr lang="it-IT" sz="1400" b="0" i="0" kern="1200" dirty="0" err="1">
                          <a:solidFill>
                            <a:schemeClr val="dk1"/>
                          </a:solidFill>
                          <a:effectLst/>
                          <a:latin typeface="+mn-lt"/>
                          <a:ea typeface="+mn-ea"/>
                          <a:cs typeface="+mn-cs"/>
                        </a:rPr>
                        <a:t>Cam</a:t>
                      </a:r>
                      <a:endParaRPr lang="it-IT" sz="900" dirty="0"/>
                    </a:p>
                  </a:txBody>
                  <a:tcPr marL="68580" marR="68580" marT="34290" marB="34290"/>
                </a:tc>
                <a:tc>
                  <a:txBody>
                    <a:bodyPr/>
                    <a:lstStyle/>
                    <a:p>
                      <a:r>
                        <a:rPr lang="it-IT" sz="900" dirty="0"/>
                        <a:t>        (3 ports)</a:t>
                      </a:r>
                    </a:p>
                  </a:txBody>
                  <a:tcPr marL="68580" marR="68580" marT="34290" marB="34290"/>
                </a:tc>
                <a:tc>
                  <a:txBody>
                    <a:bodyPr/>
                    <a:lstStyle/>
                    <a:p>
                      <a:r>
                        <a:rPr lang="it-IT" sz="900" dirty="0"/>
                        <a:t>        (1 </a:t>
                      </a:r>
                      <a:r>
                        <a:rPr lang="it-IT" sz="900" dirty="0" err="1"/>
                        <a:t>protocol</a:t>
                      </a:r>
                      <a:r>
                        <a:rPr lang="it-IT" sz="900" dirty="0"/>
                        <a:t>)</a:t>
                      </a:r>
                    </a:p>
                  </a:txBody>
                  <a:tcPr marL="68580" marR="68580" marT="34290" marB="34290"/>
                </a:tc>
                <a:tc>
                  <a:txBody>
                    <a:bodyPr/>
                    <a:lstStyle/>
                    <a:p>
                      <a:endParaRPr lang="it-IT" sz="900" dirty="0"/>
                    </a:p>
                  </a:txBody>
                  <a:tcPr marL="68580" marR="68580" marT="34290" marB="34290"/>
                </a:tc>
                <a:extLst>
                  <a:ext uri="{0D108BD9-81ED-4DB2-BD59-A6C34878D82A}">
                    <a16:rowId xmlns:a16="http://schemas.microsoft.com/office/drawing/2014/main" val="2143484287"/>
                  </a:ext>
                </a:extLst>
              </a:tr>
              <a:tr h="285750">
                <a:tc>
                  <a:txBody>
                    <a:bodyPr/>
                    <a:lstStyle/>
                    <a:p>
                      <a:r>
                        <a:rPr lang="it-IT" sz="1400" b="0" i="0" kern="1200" dirty="0" err="1">
                          <a:solidFill>
                            <a:schemeClr val="dk1"/>
                          </a:solidFill>
                          <a:effectLst/>
                          <a:latin typeface="+mn-lt"/>
                          <a:ea typeface="+mn-ea"/>
                          <a:cs typeface="+mn-cs"/>
                        </a:rPr>
                        <a:t>Govee</a:t>
                      </a:r>
                      <a:r>
                        <a:rPr lang="it-IT" sz="1400" b="0" i="0" kern="1200" dirty="0">
                          <a:solidFill>
                            <a:schemeClr val="dk1"/>
                          </a:solidFill>
                          <a:effectLst/>
                          <a:latin typeface="+mn-lt"/>
                          <a:ea typeface="+mn-ea"/>
                          <a:cs typeface="+mn-cs"/>
                        </a:rPr>
                        <a:t> </a:t>
                      </a:r>
                      <a:r>
                        <a:rPr lang="it-IT" sz="1400" b="0" i="0" kern="1200" dirty="0" err="1">
                          <a:solidFill>
                            <a:schemeClr val="dk1"/>
                          </a:solidFill>
                          <a:effectLst/>
                          <a:latin typeface="+mn-lt"/>
                          <a:ea typeface="+mn-ea"/>
                          <a:cs typeface="+mn-cs"/>
                        </a:rPr>
                        <a:t>lights</a:t>
                      </a:r>
                      <a:endParaRPr lang="it-IT" sz="900" dirty="0"/>
                    </a:p>
                  </a:txBody>
                  <a:tcPr marL="68580" marR="68580" marT="34290" marB="34290"/>
                </a:tc>
                <a:tc>
                  <a:txBody>
                    <a:bodyPr/>
                    <a:lstStyle/>
                    <a:p>
                      <a:r>
                        <a:rPr lang="it-IT" sz="900" dirty="0"/>
                        <a:t>        (0 ports)</a:t>
                      </a:r>
                    </a:p>
                  </a:txBody>
                  <a:tcPr marL="68580" marR="68580" marT="34290" marB="34290"/>
                </a:tc>
                <a:tc>
                  <a:txBody>
                    <a:bodyPr/>
                    <a:lstStyle/>
                    <a:p>
                      <a:r>
                        <a:rPr lang="it-IT" sz="900" dirty="0"/>
                        <a:t>         (0 </a:t>
                      </a:r>
                      <a:r>
                        <a:rPr lang="it-IT" sz="900" dirty="0" err="1"/>
                        <a:t>protocols</a:t>
                      </a:r>
                      <a:r>
                        <a:rPr lang="it-IT" sz="900" dirty="0"/>
                        <a:t>)</a:t>
                      </a:r>
                    </a:p>
                  </a:txBody>
                  <a:tcPr marL="68580" marR="68580" marT="34290" marB="34290"/>
                </a:tc>
                <a:tc>
                  <a:txBody>
                    <a:bodyPr/>
                    <a:lstStyle/>
                    <a:p>
                      <a:endParaRPr lang="it-IT" sz="900" dirty="0"/>
                    </a:p>
                  </a:txBody>
                  <a:tcPr marL="68580" marR="68580" marT="34290" marB="34290"/>
                </a:tc>
                <a:extLst>
                  <a:ext uri="{0D108BD9-81ED-4DB2-BD59-A6C34878D82A}">
                    <a16:rowId xmlns:a16="http://schemas.microsoft.com/office/drawing/2014/main" val="1380258935"/>
                  </a:ext>
                </a:extLst>
              </a:tr>
              <a:tr h="285750">
                <a:tc>
                  <a:txBody>
                    <a:bodyPr/>
                    <a:lstStyle/>
                    <a:p>
                      <a:r>
                        <a:rPr lang="it-IT" sz="1400" b="0" i="0" kern="1200" dirty="0">
                          <a:solidFill>
                            <a:schemeClr val="dk1"/>
                          </a:solidFill>
                          <a:effectLst/>
                          <a:latin typeface="+mn-lt"/>
                          <a:ea typeface="+mn-ea"/>
                          <a:cs typeface="+mn-cs"/>
                        </a:rPr>
                        <a:t>Ring Video </a:t>
                      </a:r>
                      <a:r>
                        <a:rPr lang="it-IT" sz="1400" b="0" i="0" kern="1200" dirty="0" err="1">
                          <a:solidFill>
                            <a:schemeClr val="dk1"/>
                          </a:solidFill>
                          <a:effectLst/>
                          <a:latin typeface="+mn-lt"/>
                          <a:ea typeface="+mn-ea"/>
                          <a:cs typeface="+mn-cs"/>
                        </a:rPr>
                        <a:t>Doorbell</a:t>
                      </a:r>
                      <a:endParaRPr lang="it-IT" sz="900" dirty="0"/>
                    </a:p>
                  </a:txBody>
                  <a:tcPr marL="68580" marR="68580" marT="34290" marB="34290"/>
                </a:tc>
                <a:tc>
                  <a:txBody>
                    <a:bodyPr/>
                    <a:lstStyle/>
                    <a:p>
                      <a:r>
                        <a:rPr lang="it-IT" sz="900" dirty="0"/>
                        <a:t>        (0 ports)</a:t>
                      </a:r>
                    </a:p>
                  </a:txBody>
                  <a:tcPr marL="68580" marR="68580" marT="34290" marB="34290"/>
                </a:tc>
                <a:tc>
                  <a:txBody>
                    <a:bodyPr/>
                    <a:lstStyle/>
                    <a:p>
                      <a:r>
                        <a:rPr lang="it-IT" sz="900" dirty="0"/>
                        <a:t>         (2 </a:t>
                      </a:r>
                      <a:r>
                        <a:rPr lang="it-IT" sz="900" dirty="0" err="1"/>
                        <a:t>protocols</a:t>
                      </a:r>
                      <a:r>
                        <a:rPr lang="it-IT" sz="900" dirty="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900" dirty="0"/>
                    </a:p>
                  </a:txBody>
                  <a:tcPr marL="68580" marR="68580" marT="34290" marB="34290"/>
                </a:tc>
                <a:extLst>
                  <a:ext uri="{0D108BD9-81ED-4DB2-BD59-A6C34878D82A}">
                    <a16:rowId xmlns:a16="http://schemas.microsoft.com/office/drawing/2014/main" val="1470321535"/>
                  </a:ext>
                </a:extLst>
              </a:tr>
              <a:tr h="285750">
                <a:tc>
                  <a:txBody>
                    <a:bodyPr/>
                    <a:lstStyle/>
                    <a:p>
                      <a:r>
                        <a:rPr lang="it-IT" sz="1400" b="0" i="0" kern="1200" dirty="0" err="1">
                          <a:solidFill>
                            <a:schemeClr val="dk1"/>
                          </a:solidFill>
                          <a:effectLst/>
                          <a:latin typeface="+mn-lt"/>
                          <a:ea typeface="+mn-ea"/>
                          <a:cs typeface="+mn-cs"/>
                        </a:rPr>
                        <a:t>Sensibo</a:t>
                      </a:r>
                      <a:r>
                        <a:rPr lang="it-IT" sz="1400" b="0" i="0" kern="1200" dirty="0">
                          <a:solidFill>
                            <a:schemeClr val="dk1"/>
                          </a:solidFill>
                          <a:effectLst/>
                          <a:latin typeface="+mn-lt"/>
                          <a:ea typeface="+mn-ea"/>
                          <a:cs typeface="+mn-cs"/>
                        </a:rPr>
                        <a:t> </a:t>
                      </a:r>
                      <a:r>
                        <a:rPr lang="it-IT" sz="1400" b="0" i="0" kern="1200" dirty="0" err="1">
                          <a:solidFill>
                            <a:schemeClr val="dk1"/>
                          </a:solidFill>
                          <a:effectLst/>
                          <a:latin typeface="+mn-lt"/>
                          <a:ea typeface="+mn-ea"/>
                          <a:cs typeface="+mn-cs"/>
                        </a:rPr>
                        <a:t>Sky</a:t>
                      </a:r>
                      <a:r>
                        <a:rPr lang="it-IT" sz="1400" b="0" i="0" kern="1200" dirty="0">
                          <a:solidFill>
                            <a:schemeClr val="dk1"/>
                          </a:solidFill>
                          <a:effectLst/>
                          <a:latin typeface="+mn-lt"/>
                          <a:ea typeface="+mn-ea"/>
                          <a:cs typeface="+mn-cs"/>
                        </a:rPr>
                        <a:t> Sensor</a:t>
                      </a:r>
                      <a:endParaRPr lang="it-IT" sz="900" dirty="0"/>
                    </a:p>
                  </a:txBody>
                  <a:tcPr marL="68580" marR="68580" marT="34290" marB="34290"/>
                </a:tc>
                <a:tc>
                  <a:txBody>
                    <a:bodyPr/>
                    <a:lstStyle/>
                    <a:p>
                      <a:r>
                        <a:rPr lang="it-IT" sz="900" dirty="0"/>
                        <a:t>        (0 ports)</a:t>
                      </a:r>
                    </a:p>
                  </a:txBody>
                  <a:tcPr marL="68580" marR="68580" marT="34290" marB="34290"/>
                </a:tc>
                <a:tc>
                  <a:txBody>
                    <a:bodyPr/>
                    <a:lstStyle/>
                    <a:p>
                      <a:r>
                        <a:rPr lang="it-IT" sz="900" dirty="0"/>
                        <a:t>         (0 </a:t>
                      </a:r>
                      <a:r>
                        <a:rPr lang="it-IT" sz="900" dirty="0" err="1"/>
                        <a:t>protocols</a:t>
                      </a:r>
                      <a:r>
                        <a:rPr lang="it-IT" sz="900" dirty="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900" dirty="0"/>
                    </a:p>
                  </a:txBody>
                  <a:tcPr marL="68580" marR="68580" marT="34290" marB="34290"/>
                </a:tc>
                <a:extLst>
                  <a:ext uri="{0D108BD9-81ED-4DB2-BD59-A6C34878D82A}">
                    <a16:rowId xmlns:a16="http://schemas.microsoft.com/office/drawing/2014/main" val="3818729767"/>
                  </a:ext>
                </a:extLst>
              </a:tr>
              <a:tr h="285750">
                <a:tc>
                  <a:txBody>
                    <a:bodyPr/>
                    <a:lstStyle/>
                    <a:p>
                      <a:r>
                        <a:rPr lang="it-IT" sz="1400" b="0" i="0" kern="1200" dirty="0" err="1">
                          <a:solidFill>
                            <a:schemeClr val="dk1"/>
                          </a:solidFill>
                          <a:effectLst/>
                          <a:latin typeface="+mn-lt"/>
                          <a:ea typeface="+mn-ea"/>
                          <a:cs typeface="+mn-cs"/>
                        </a:rPr>
                        <a:t>SimpliSafe</a:t>
                      </a:r>
                      <a:r>
                        <a:rPr lang="it-IT" sz="1400" b="0" i="0" kern="1200" dirty="0">
                          <a:solidFill>
                            <a:schemeClr val="dk1"/>
                          </a:solidFill>
                          <a:effectLst/>
                          <a:latin typeface="+mn-lt"/>
                          <a:ea typeface="+mn-ea"/>
                          <a:cs typeface="+mn-cs"/>
                        </a:rPr>
                        <a:t> </a:t>
                      </a:r>
                      <a:r>
                        <a:rPr lang="it-IT" sz="1400" b="0" i="0" kern="1200" dirty="0" err="1">
                          <a:solidFill>
                            <a:schemeClr val="dk1"/>
                          </a:solidFill>
                          <a:effectLst/>
                          <a:latin typeface="+mn-lt"/>
                          <a:ea typeface="+mn-ea"/>
                          <a:cs typeface="+mn-cs"/>
                        </a:rPr>
                        <a:t>Cam</a:t>
                      </a:r>
                      <a:endParaRPr lang="it-IT" sz="900" dirty="0"/>
                    </a:p>
                  </a:txBody>
                  <a:tcPr marL="68580" marR="68580" marT="34290" marB="34290"/>
                </a:tc>
                <a:tc>
                  <a:txBody>
                    <a:bodyPr/>
                    <a:lstStyle/>
                    <a:p>
                      <a:r>
                        <a:rPr lang="it-IT" sz="900" dirty="0"/>
                        <a:t>        (1 ports)</a:t>
                      </a:r>
                    </a:p>
                  </a:txBody>
                  <a:tcPr marL="68580" marR="68580" marT="34290" marB="34290"/>
                </a:tc>
                <a:tc>
                  <a:txBody>
                    <a:bodyPr/>
                    <a:lstStyle/>
                    <a:p>
                      <a:r>
                        <a:rPr lang="it-IT" sz="900" dirty="0"/>
                        <a:t>         (0 </a:t>
                      </a:r>
                      <a:r>
                        <a:rPr lang="it-IT" sz="900" dirty="0" err="1"/>
                        <a:t>protocols</a:t>
                      </a:r>
                      <a:r>
                        <a:rPr lang="it-IT" sz="900" dirty="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900" dirty="0"/>
                    </a:p>
                  </a:txBody>
                  <a:tcPr marL="68580" marR="68580" marT="34290" marB="34290"/>
                </a:tc>
                <a:extLst>
                  <a:ext uri="{0D108BD9-81ED-4DB2-BD59-A6C34878D82A}">
                    <a16:rowId xmlns:a16="http://schemas.microsoft.com/office/drawing/2014/main" val="10940868"/>
                  </a:ext>
                </a:extLst>
              </a:tr>
              <a:tr h="285750">
                <a:tc>
                  <a:txBody>
                    <a:bodyPr/>
                    <a:lstStyle/>
                    <a:p>
                      <a:r>
                        <a:rPr lang="it-IT" sz="1400" b="0" i="0" kern="1200" dirty="0">
                          <a:solidFill>
                            <a:schemeClr val="dk1"/>
                          </a:solidFill>
                          <a:effectLst/>
                          <a:latin typeface="+mn-lt"/>
                          <a:ea typeface="+mn-ea"/>
                          <a:cs typeface="+mn-cs"/>
                        </a:rPr>
                        <a:t>Sonos One</a:t>
                      </a:r>
                      <a:endParaRPr lang="it-IT" sz="900" dirty="0"/>
                    </a:p>
                  </a:txBody>
                  <a:tcPr marL="68580" marR="68580" marT="34290" marB="34290"/>
                </a:tc>
                <a:tc>
                  <a:txBody>
                    <a:bodyPr/>
                    <a:lstStyle/>
                    <a:p>
                      <a:r>
                        <a:rPr lang="it-IT" sz="900" dirty="0"/>
                        <a:t>        (5 ports)</a:t>
                      </a:r>
                    </a:p>
                  </a:txBody>
                  <a:tcPr marL="68580" marR="68580" marT="34290" marB="34290"/>
                </a:tc>
                <a:tc>
                  <a:txBody>
                    <a:bodyPr/>
                    <a:lstStyle/>
                    <a:p>
                      <a:r>
                        <a:rPr lang="it-IT" sz="900" dirty="0"/>
                        <a:t>         (1 </a:t>
                      </a:r>
                      <a:r>
                        <a:rPr lang="it-IT" sz="900" dirty="0" err="1"/>
                        <a:t>protocol</a:t>
                      </a:r>
                      <a:r>
                        <a:rPr lang="it-IT" sz="900" dirty="0"/>
                        <a:t>)</a:t>
                      </a:r>
                    </a:p>
                  </a:txBody>
                  <a:tcPr marL="68580" marR="68580" marT="34290" marB="34290"/>
                </a:tc>
                <a:tc>
                  <a:txBody>
                    <a:bodyPr/>
                    <a:lstStyle/>
                    <a:p>
                      <a:r>
                        <a:rPr lang="it-IT" sz="900" b="1" u="none" dirty="0">
                          <a:solidFill>
                            <a:schemeClr val="tx1"/>
                          </a:solidFill>
                        </a:rPr>
                        <a:t>        </a:t>
                      </a:r>
                      <a:r>
                        <a:rPr lang="it-IT" sz="900" b="0" u="none" dirty="0">
                          <a:solidFill>
                            <a:schemeClr val="tx1"/>
                          </a:solidFill>
                        </a:rPr>
                        <a:t>(</a:t>
                      </a:r>
                      <a:r>
                        <a:rPr lang="it-IT" sz="900" b="0" u="none" dirty="0" err="1">
                          <a:solidFill>
                            <a:schemeClr val="tx1"/>
                          </a:solidFill>
                        </a:rPr>
                        <a:t>mac</a:t>
                      </a:r>
                      <a:r>
                        <a:rPr lang="it-IT" sz="900" b="0" u="none" dirty="0">
                          <a:solidFill>
                            <a:schemeClr val="tx1"/>
                          </a:solidFill>
                        </a:rPr>
                        <a:t> in the clear)</a:t>
                      </a:r>
                      <a:endParaRPr lang="it-IT" sz="900" b="1" u="none" dirty="0">
                        <a:solidFill>
                          <a:schemeClr val="tx1"/>
                        </a:solidFill>
                      </a:endParaRPr>
                    </a:p>
                  </a:txBody>
                  <a:tcPr marL="68580" marR="68580" marT="34290" marB="34290"/>
                </a:tc>
                <a:extLst>
                  <a:ext uri="{0D108BD9-81ED-4DB2-BD59-A6C34878D82A}">
                    <a16:rowId xmlns:a16="http://schemas.microsoft.com/office/drawing/2014/main" val="3327882415"/>
                  </a:ext>
                </a:extLst>
              </a:tr>
              <a:tr h="285750">
                <a:tc>
                  <a:txBody>
                    <a:bodyPr/>
                    <a:lstStyle/>
                    <a:p>
                      <a:r>
                        <a:rPr lang="it-IT" sz="1400" b="0" i="0" kern="1200" dirty="0" err="1">
                          <a:solidFill>
                            <a:schemeClr val="dk1"/>
                          </a:solidFill>
                          <a:effectLst/>
                          <a:latin typeface="+mn-lt"/>
                          <a:ea typeface="+mn-ea"/>
                          <a:cs typeface="+mn-cs"/>
                        </a:rPr>
                        <a:t>WeeKett</a:t>
                      </a:r>
                      <a:r>
                        <a:rPr lang="it-IT" sz="1400" b="0" i="0" kern="1200" dirty="0">
                          <a:solidFill>
                            <a:schemeClr val="dk1"/>
                          </a:solidFill>
                          <a:effectLst/>
                          <a:latin typeface="+mn-lt"/>
                          <a:ea typeface="+mn-ea"/>
                          <a:cs typeface="+mn-cs"/>
                        </a:rPr>
                        <a:t> </a:t>
                      </a:r>
                      <a:r>
                        <a:rPr lang="it-IT" sz="1400" b="0" i="0" kern="1200" dirty="0" err="1">
                          <a:solidFill>
                            <a:schemeClr val="dk1"/>
                          </a:solidFill>
                          <a:effectLst/>
                          <a:latin typeface="+mn-lt"/>
                          <a:ea typeface="+mn-ea"/>
                          <a:cs typeface="+mn-cs"/>
                        </a:rPr>
                        <a:t>Kettle</a:t>
                      </a:r>
                      <a:endParaRPr lang="it-IT" sz="900" dirty="0"/>
                    </a:p>
                  </a:txBody>
                  <a:tcPr marL="68580" marR="68580" marT="34290" marB="34290"/>
                </a:tc>
                <a:tc>
                  <a:txBody>
                    <a:bodyPr/>
                    <a:lstStyle/>
                    <a:p>
                      <a:r>
                        <a:rPr lang="it-IT" sz="900" dirty="0"/>
                        <a:t>        (1 ports)</a:t>
                      </a:r>
                    </a:p>
                  </a:txBody>
                  <a:tcPr marL="68580" marR="68580" marT="34290" marB="34290"/>
                </a:tc>
                <a:tc>
                  <a:txBody>
                    <a:bodyPr/>
                    <a:lstStyle/>
                    <a:p>
                      <a:r>
                        <a:rPr lang="it-IT" sz="900" dirty="0"/>
                        <a:t>         (2 </a:t>
                      </a:r>
                      <a:r>
                        <a:rPr lang="it-IT" sz="900" dirty="0" err="1"/>
                        <a:t>protocols</a:t>
                      </a:r>
                      <a:r>
                        <a:rPr lang="it-IT" sz="900" dirty="0"/>
                        <a:t>)</a:t>
                      </a:r>
                    </a:p>
                  </a:txBody>
                  <a:tcPr marL="68580" marR="68580" marT="34290" marB="34290"/>
                </a:tc>
                <a:tc>
                  <a:txBody>
                    <a:bodyPr/>
                    <a:lstStyle/>
                    <a:p>
                      <a:endParaRPr lang="it-IT" sz="900" dirty="0"/>
                    </a:p>
                  </a:txBody>
                  <a:tcPr marL="68580" marR="68580" marT="34290" marB="34290"/>
                </a:tc>
                <a:extLst>
                  <a:ext uri="{0D108BD9-81ED-4DB2-BD59-A6C34878D82A}">
                    <a16:rowId xmlns:a16="http://schemas.microsoft.com/office/drawing/2014/main" val="3815610502"/>
                  </a:ext>
                </a:extLst>
              </a:tr>
            </a:tbl>
          </a:graphicData>
        </a:graphic>
      </p:graphicFrame>
      <p:pic>
        <p:nvPicPr>
          <p:cNvPr id="5" name="Elemento grafico 4" descr="Segno di spunta con riempimento a tinta unita">
            <a:extLst>
              <a:ext uri="{FF2B5EF4-FFF2-40B4-BE49-F238E27FC236}">
                <a16:creationId xmlns:a16="http://schemas.microsoft.com/office/drawing/2014/main" id="{68517EFF-DDAD-9928-9C80-FBD53692E6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1422" y="1607219"/>
            <a:ext cx="307593" cy="307593"/>
          </a:xfrm>
          <a:prstGeom prst="rect">
            <a:avLst/>
          </a:prstGeom>
        </p:spPr>
      </p:pic>
      <p:pic>
        <p:nvPicPr>
          <p:cNvPr id="6" name="Elemento grafico 5" descr="Segno di spunta con riempimento a tinta unita">
            <a:extLst>
              <a:ext uri="{FF2B5EF4-FFF2-40B4-BE49-F238E27FC236}">
                <a16:creationId xmlns:a16="http://schemas.microsoft.com/office/drawing/2014/main" id="{97E1978F-CFFE-1B10-A7FC-F31D205F85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5649" y="1915169"/>
            <a:ext cx="307593" cy="307593"/>
          </a:xfrm>
          <a:prstGeom prst="rect">
            <a:avLst/>
          </a:prstGeom>
        </p:spPr>
      </p:pic>
      <p:pic>
        <p:nvPicPr>
          <p:cNvPr id="7" name="Elemento grafico 6" descr="Segno di spunta con riempimento a tinta unita">
            <a:extLst>
              <a:ext uri="{FF2B5EF4-FFF2-40B4-BE49-F238E27FC236}">
                <a16:creationId xmlns:a16="http://schemas.microsoft.com/office/drawing/2014/main" id="{A39822FC-3E3F-1920-1AE0-D7823FD3C3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1422" y="2709908"/>
            <a:ext cx="307593" cy="307593"/>
          </a:xfrm>
          <a:prstGeom prst="rect">
            <a:avLst/>
          </a:prstGeom>
        </p:spPr>
      </p:pic>
      <p:pic>
        <p:nvPicPr>
          <p:cNvPr id="8" name="Elemento grafico 7" descr="Segno di spunta con riempimento a tinta unita">
            <a:extLst>
              <a:ext uri="{FF2B5EF4-FFF2-40B4-BE49-F238E27FC236}">
                <a16:creationId xmlns:a16="http://schemas.microsoft.com/office/drawing/2014/main" id="{99AC7830-A774-BABF-D636-0DC85D79F2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4047" y="2158742"/>
            <a:ext cx="307593" cy="307593"/>
          </a:xfrm>
          <a:prstGeom prst="rect">
            <a:avLst/>
          </a:prstGeom>
        </p:spPr>
      </p:pic>
      <p:pic>
        <p:nvPicPr>
          <p:cNvPr id="9" name="Elemento grafico 8" descr="Segno di spunta con riempimento a tinta unita">
            <a:extLst>
              <a:ext uri="{FF2B5EF4-FFF2-40B4-BE49-F238E27FC236}">
                <a16:creationId xmlns:a16="http://schemas.microsoft.com/office/drawing/2014/main" id="{BCA226AC-20F0-6858-CE68-50ED0109C1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1422" y="2459110"/>
            <a:ext cx="307593" cy="307593"/>
          </a:xfrm>
          <a:prstGeom prst="rect">
            <a:avLst/>
          </a:prstGeom>
        </p:spPr>
      </p:pic>
      <p:pic>
        <p:nvPicPr>
          <p:cNvPr id="10" name="Elemento grafico 9" descr="Segno di spunta con riempimento a tinta unita">
            <a:extLst>
              <a:ext uri="{FF2B5EF4-FFF2-40B4-BE49-F238E27FC236}">
                <a16:creationId xmlns:a16="http://schemas.microsoft.com/office/drawing/2014/main" id="{61F5216E-95A7-4393-169C-AD979A6CD9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1422" y="2993903"/>
            <a:ext cx="307593" cy="307593"/>
          </a:xfrm>
          <a:prstGeom prst="rect">
            <a:avLst/>
          </a:prstGeom>
        </p:spPr>
      </p:pic>
      <p:pic>
        <p:nvPicPr>
          <p:cNvPr id="11" name="Elemento grafico 10" descr="Segno di spunta con riempimento a tinta unita">
            <a:extLst>
              <a:ext uri="{FF2B5EF4-FFF2-40B4-BE49-F238E27FC236}">
                <a16:creationId xmlns:a16="http://schemas.microsoft.com/office/drawing/2014/main" id="{C978DD5D-0D6F-33C7-48D3-860231CB88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1422" y="3244348"/>
            <a:ext cx="307593" cy="307593"/>
          </a:xfrm>
          <a:prstGeom prst="rect">
            <a:avLst/>
          </a:prstGeom>
        </p:spPr>
      </p:pic>
      <p:pic>
        <p:nvPicPr>
          <p:cNvPr id="12" name="Elemento grafico 11" descr="Segno di spunta con riempimento a tinta unita">
            <a:extLst>
              <a:ext uri="{FF2B5EF4-FFF2-40B4-BE49-F238E27FC236}">
                <a16:creationId xmlns:a16="http://schemas.microsoft.com/office/drawing/2014/main" id="{9D83C8C2-F5AF-092B-E9AB-06CF5BBC19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41422" y="3506495"/>
            <a:ext cx="307593" cy="307593"/>
          </a:xfrm>
          <a:prstGeom prst="rect">
            <a:avLst/>
          </a:prstGeom>
        </p:spPr>
      </p:pic>
      <p:pic>
        <p:nvPicPr>
          <p:cNvPr id="13" name="Elemento grafico 12" descr="Segno di spunta con riempimento a tinta unita">
            <a:extLst>
              <a:ext uri="{FF2B5EF4-FFF2-40B4-BE49-F238E27FC236}">
                <a16:creationId xmlns:a16="http://schemas.microsoft.com/office/drawing/2014/main" id="{99B5C8C1-9AB2-49CF-E214-0289727AE7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6153" y="4085542"/>
            <a:ext cx="307593" cy="307593"/>
          </a:xfrm>
          <a:prstGeom prst="rect">
            <a:avLst/>
          </a:prstGeom>
        </p:spPr>
      </p:pic>
      <p:pic>
        <p:nvPicPr>
          <p:cNvPr id="15" name="Elemento grafico 14" descr="Chiudi con riempimento a tinta unita">
            <a:extLst>
              <a:ext uri="{FF2B5EF4-FFF2-40B4-BE49-F238E27FC236}">
                <a16:creationId xmlns:a16="http://schemas.microsoft.com/office/drawing/2014/main" id="{1BA6EC23-4B2F-E8AE-DBDB-80A330C71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41422" y="3813672"/>
            <a:ext cx="307594" cy="307594"/>
          </a:xfrm>
          <a:prstGeom prst="rect">
            <a:avLst/>
          </a:prstGeom>
        </p:spPr>
      </p:pic>
      <p:pic>
        <p:nvPicPr>
          <p:cNvPr id="3" name="Elemento grafico 2" descr="Chiudi con riempimento a tinta unita">
            <a:extLst>
              <a:ext uri="{FF2B5EF4-FFF2-40B4-BE49-F238E27FC236}">
                <a16:creationId xmlns:a16="http://schemas.microsoft.com/office/drawing/2014/main" id="{EFFDF72C-5A00-E4D2-2ECF-886684AAC1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0403" y="1607658"/>
            <a:ext cx="307594" cy="307594"/>
          </a:xfrm>
          <a:prstGeom prst="rect">
            <a:avLst/>
          </a:prstGeom>
        </p:spPr>
      </p:pic>
      <p:pic>
        <p:nvPicPr>
          <p:cNvPr id="14" name="Elemento grafico 13" descr="Chiudi con riempimento a tinta unita">
            <a:extLst>
              <a:ext uri="{FF2B5EF4-FFF2-40B4-BE49-F238E27FC236}">
                <a16:creationId xmlns:a16="http://schemas.microsoft.com/office/drawing/2014/main" id="{E9E7668B-E779-DA28-B95A-C9E70B68A8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0403" y="1912689"/>
            <a:ext cx="307594" cy="307594"/>
          </a:xfrm>
          <a:prstGeom prst="rect">
            <a:avLst/>
          </a:prstGeom>
        </p:spPr>
      </p:pic>
      <p:pic>
        <p:nvPicPr>
          <p:cNvPr id="16" name="Elemento grafico 15" descr="Chiudi con riempimento a tinta unita">
            <a:extLst>
              <a:ext uri="{FF2B5EF4-FFF2-40B4-BE49-F238E27FC236}">
                <a16:creationId xmlns:a16="http://schemas.microsoft.com/office/drawing/2014/main" id="{B9652CEC-DA72-6681-B250-5FDAFF1083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0403" y="2459109"/>
            <a:ext cx="307594" cy="307594"/>
          </a:xfrm>
          <a:prstGeom prst="rect">
            <a:avLst/>
          </a:prstGeom>
        </p:spPr>
      </p:pic>
      <p:pic>
        <p:nvPicPr>
          <p:cNvPr id="17" name="Elemento grafico 16" descr="Chiudi con riempimento a tinta unita">
            <a:extLst>
              <a:ext uri="{FF2B5EF4-FFF2-40B4-BE49-F238E27FC236}">
                <a16:creationId xmlns:a16="http://schemas.microsoft.com/office/drawing/2014/main" id="{5BE57703-AE25-C655-87B6-68F6611F6D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0403" y="3555633"/>
            <a:ext cx="307594" cy="307594"/>
          </a:xfrm>
          <a:prstGeom prst="rect">
            <a:avLst/>
          </a:prstGeom>
        </p:spPr>
      </p:pic>
      <p:pic>
        <p:nvPicPr>
          <p:cNvPr id="18" name="Elemento grafico 17" descr="Chiudi con riempimento a tinta unita">
            <a:extLst>
              <a:ext uri="{FF2B5EF4-FFF2-40B4-BE49-F238E27FC236}">
                <a16:creationId xmlns:a16="http://schemas.microsoft.com/office/drawing/2014/main" id="{9EEBE1DB-524B-92F3-0219-A4A8A3D941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8233" y="3804000"/>
            <a:ext cx="307594" cy="307594"/>
          </a:xfrm>
          <a:prstGeom prst="rect">
            <a:avLst/>
          </a:prstGeom>
        </p:spPr>
      </p:pic>
      <p:pic>
        <p:nvPicPr>
          <p:cNvPr id="19" name="Elemento grafico 18" descr="Chiudi con riempimento a tinta unita">
            <a:extLst>
              <a:ext uri="{FF2B5EF4-FFF2-40B4-BE49-F238E27FC236}">
                <a16:creationId xmlns:a16="http://schemas.microsoft.com/office/drawing/2014/main" id="{C8477B60-DD3B-4307-9AA2-62C4C281D2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08233" y="4109028"/>
            <a:ext cx="307594" cy="307594"/>
          </a:xfrm>
          <a:prstGeom prst="rect">
            <a:avLst/>
          </a:prstGeom>
        </p:spPr>
      </p:pic>
      <p:pic>
        <p:nvPicPr>
          <p:cNvPr id="20" name="Elemento grafico 19" descr="Segno di spunta con riempimento a tinta unita">
            <a:extLst>
              <a:ext uri="{FF2B5EF4-FFF2-40B4-BE49-F238E27FC236}">
                <a16:creationId xmlns:a16="http://schemas.microsoft.com/office/drawing/2014/main" id="{739791A2-3485-95CC-DBB8-82BFC7BA04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2006" y="2200805"/>
            <a:ext cx="307593" cy="307593"/>
          </a:xfrm>
          <a:prstGeom prst="rect">
            <a:avLst/>
          </a:prstGeom>
        </p:spPr>
      </p:pic>
      <p:pic>
        <p:nvPicPr>
          <p:cNvPr id="21" name="Elemento grafico 20" descr="Segno di spunta con riempimento a tinta unita">
            <a:extLst>
              <a:ext uri="{FF2B5EF4-FFF2-40B4-BE49-F238E27FC236}">
                <a16:creationId xmlns:a16="http://schemas.microsoft.com/office/drawing/2014/main" id="{142786DD-1E69-7586-4C67-F4EB5C53FC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5738" y="2764139"/>
            <a:ext cx="307593" cy="307593"/>
          </a:xfrm>
          <a:prstGeom prst="rect">
            <a:avLst/>
          </a:prstGeom>
        </p:spPr>
      </p:pic>
      <p:pic>
        <p:nvPicPr>
          <p:cNvPr id="22" name="Elemento grafico 21" descr="Segno di spunta con riempimento a tinta unita">
            <a:extLst>
              <a:ext uri="{FF2B5EF4-FFF2-40B4-BE49-F238E27FC236}">
                <a16:creationId xmlns:a16="http://schemas.microsoft.com/office/drawing/2014/main" id="{C541A42C-196F-D2D0-D528-B7177ACA88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2006" y="3022642"/>
            <a:ext cx="307593" cy="307593"/>
          </a:xfrm>
          <a:prstGeom prst="rect">
            <a:avLst/>
          </a:prstGeom>
        </p:spPr>
      </p:pic>
      <p:pic>
        <p:nvPicPr>
          <p:cNvPr id="23" name="Elemento grafico 22" descr="Segno di spunta con riempimento a tinta unita">
            <a:extLst>
              <a:ext uri="{FF2B5EF4-FFF2-40B4-BE49-F238E27FC236}">
                <a16:creationId xmlns:a16="http://schemas.microsoft.com/office/drawing/2014/main" id="{8A5F6BFD-F825-3323-12BD-F42EEFB1CF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40407" y="3278579"/>
            <a:ext cx="307593" cy="307593"/>
          </a:xfrm>
          <a:prstGeom prst="rect">
            <a:avLst/>
          </a:prstGeom>
        </p:spPr>
      </p:pic>
      <p:pic>
        <p:nvPicPr>
          <p:cNvPr id="24" name="Elemento grafico 23" descr="Segno di spunta con riempimento a tinta unita">
            <a:extLst>
              <a:ext uri="{FF2B5EF4-FFF2-40B4-BE49-F238E27FC236}">
                <a16:creationId xmlns:a16="http://schemas.microsoft.com/office/drawing/2014/main" id="{235E36C5-3061-9EF4-3985-5D4C33C28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8027" y="1596302"/>
            <a:ext cx="307593" cy="307593"/>
          </a:xfrm>
          <a:prstGeom prst="rect">
            <a:avLst/>
          </a:prstGeom>
        </p:spPr>
      </p:pic>
      <p:pic>
        <p:nvPicPr>
          <p:cNvPr id="25" name="Elemento grafico 24" descr="Chiudi con riempimento a tinta unita">
            <a:extLst>
              <a:ext uri="{FF2B5EF4-FFF2-40B4-BE49-F238E27FC236}">
                <a16:creationId xmlns:a16="http://schemas.microsoft.com/office/drawing/2014/main" id="{44EBE3DA-9873-D184-084D-72CB51A4ED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8246" y="1913625"/>
            <a:ext cx="307594" cy="307594"/>
          </a:xfrm>
          <a:prstGeom prst="rect">
            <a:avLst/>
          </a:prstGeom>
        </p:spPr>
      </p:pic>
      <p:pic>
        <p:nvPicPr>
          <p:cNvPr id="26" name="Elemento grafico 25" descr="Chiudi con riempimento a tinta unita">
            <a:extLst>
              <a:ext uri="{FF2B5EF4-FFF2-40B4-BE49-F238E27FC236}">
                <a16:creationId xmlns:a16="http://schemas.microsoft.com/office/drawing/2014/main" id="{94E65301-F2FF-81ED-8A85-18EE44A4C3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20912" y="2197316"/>
            <a:ext cx="307594" cy="307594"/>
          </a:xfrm>
          <a:prstGeom prst="rect">
            <a:avLst/>
          </a:prstGeom>
        </p:spPr>
      </p:pic>
      <p:pic>
        <p:nvPicPr>
          <p:cNvPr id="27" name="Elemento grafico 26" descr="Chiudi con riempimento a tinta unita">
            <a:extLst>
              <a:ext uri="{FF2B5EF4-FFF2-40B4-BE49-F238E27FC236}">
                <a16:creationId xmlns:a16="http://schemas.microsoft.com/office/drawing/2014/main" id="{B555664C-9A83-4F91-CEEC-9E2A0AC747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8025" y="2475408"/>
            <a:ext cx="307594" cy="307594"/>
          </a:xfrm>
          <a:prstGeom prst="rect">
            <a:avLst/>
          </a:prstGeom>
        </p:spPr>
      </p:pic>
      <p:pic>
        <p:nvPicPr>
          <p:cNvPr id="28" name="Elemento grafico 27" descr="Segno di spunta con riempimento a tinta unita">
            <a:extLst>
              <a:ext uri="{FF2B5EF4-FFF2-40B4-BE49-F238E27FC236}">
                <a16:creationId xmlns:a16="http://schemas.microsoft.com/office/drawing/2014/main" id="{8A4922F2-3D67-FD13-9E9C-92044B3964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52514" y="2729599"/>
            <a:ext cx="307593" cy="307593"/>
          </a:xfrm>
          <a:prstGeom prst="rect">
            <a:avLst/>
          </a:prstGeom>
        </p:spPr>
      </p:pic>
      <p:pic>
        <p:nvPicPr>
          <p:cNvPr id="29" name="Elemento grafico 28" descr="Chiudi con riempimento a tinta unita">
            <a:extLst>
              <a:ext uri="{FF2B5EF4-FFF2-40B4-BE49-F238E27FC236}">
                <a16:creationId xmlns:a16="http://schemas.microsoft.com/office/drawing/2014/main" id="{4FB059B1-D799-0A88-AA19-59E3574543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20387" y="3037191"/>
            <a:ext cx="307594" cy="307594"/>
          </a:xfrm>
          <a:prstGeom prst="rect">
            <a:avLst/>
          </a:prstGeom>
        </p:spPr>
      </p:pic>
      <p:pic>
        <p:nvPicPr>
          <p:cNvPr id="30" name="Elemento grafico 29" descr="Segno di spunta con riempimento a tinta unita">
            <a:extLst>
              <a:ext uri="{FF2B5EF4-FFF2-40B4-BE49-F238E27FC236}">
                <a16:creationId xmlns:a16="http://schemas.microsoft.com/office/drawing/2014/main" id="{8B759251-56C5-D128-8DF0-9299A62F53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3024" y="3278081"/>
            <a:ext cx="307593" cy="307593"/>
          </a:xfrm>
          <a:prstGeom prst="rect">
            <a:avLst/>
          </a:prstGeom>
        </p:spPr>
      </p:pic>
      <p:pic>
        <p:nvPicPr>
          <p:cNvPr id="31" name="Elemento grafico 30" descr="Segno di spunta con riempimento a tinta unita">
            <a:extLst>
              <a:ext uri="{FF2B5EF4-FFF2-40B4-BE49-F238E27FC236}">
                <a16:creationId xmlns:a16="http://schemas.microsoft.com/office/drawing/2014/main" id="{532C67F6-E123-7BB0-DBE2-6436136E26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7409" y="3567053"/>
            <a:ext cx="307593" cy="307593"/>
          </a:xfrm>
          <a:prstGeom prst="rect">
            <a:avLst/>
          </a:prstGeom>
        </p:spPr>
      </p:pic>
      <p:pic>
        <p:nvPicPr>
          <p:cNvPr id="32" name="Elemento grafico 31" descr="Chiudi con riempimento a tinta unita">
            <a:extLst>
              <a:ext uri="{FF2B5EF4-FFF2-40B4-BE49-F238E27FC236}">
                <a16:creationId xmlns:a16="http://schemas.microsoft.com/office/drawing/2014/main" id="{1C160CD0-CD5B-6985-2F73-AB27FE6147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7751" y="3813672"/>
            <a:ext cx="307594" cy="307594"/>
          </a:xfrm>
          <a:prstGeom prst="rect">
            <a:avLst/>
          </a:prstGeom>
        </p:spPr>
      </p:pic>
      <p:pic>
        <p:nvPicPr>
          <p:cNvPr id="33" name="Elemento grafico 32" descr="Chiudi con riempimento a tinta unita">
            <a:extLst>
              <a:ext uri="{FF2B5EF4-FFF2-40B4-BE49-F238E27FC236}">
                <a16:creationId xmlns:a16="http://schemas.microsoft.com/office/drawing/2014/main" id="{362646E4-CEB9-53FE-B75E-CEAED4F82D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0866" y="4102644"/>
            <a:ext cx="307594" cy="307594"/>
          </a:xfrm>
          <a:prstGeom prst="rect">
            <a:avLst/>
          </a:prstGeom>
        </p:spPr>
      </p:pic>
    </p:spTree>
    <p:extLst>
      <p:ext uri="{BB962C8B-B14F-4D97-AF65-F5344CB8AC3E}">
        <p14:creationId xmlns:p14="http://schemas.microsoft.com/office/powerpoint/2010/main" val="3628070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DACC18F-0443-EE4C-9377-EF7EE0AFF00D}"/>
              </a:ext>
            </a:extLst>
          </p:cNvPr>
          <p:cNvSpPr>
            <a:spLocks noGrp="1"/>
          </p:cNvSpPr>
          <p:nvPr>
            <p:ph type="title"/>
          </p:nvPr>
        </p:nvSpPr>
        <p:spPr>
          <a:xfrm>
            <a:off x="259931" y="20678"/>
            <a:ext cx="8447832" cy="449927"/>
          </a:xfrm>
          <a:ln w="12700">
            <a:miter lim="400000"/>
          </a:ln>
        </p:spPr>
        <p:txBody>
          <a:bodyPr vert="horz" lIns="45718" tIns="45718" rIns="45718" bIns="45718" rtlCol="0" anchor="ctr">
            <a:spAutoFit/>
          </a:bodyPr>
          <a:lstStyle/>
          <a:p>
            <a:pPr defTabSz="258775"/>
            <a:r>
              <a:rPr lang="en-GB" sz="2800" spc="-59" dirty="0">
                <a:solidFill>
                  <a:srgbClr val="000000"/>
                </a:solidFill>
                <a:latin typeface="+mn-lt"/>
                <a:ea typeface="+mn-ea"/>
                <a:cs typeface="+mn-cs"/>
              </a:rPr>
              <a:t>Using ML for inferring IoT </a:t>
            </a:r>
            <a:r>
              <a:rPr lang="en-GB" sz="2800" spc="-59" dirty="0" err="1">
                <a:solidFill>
                  <a:srgbClr val="000000"/>
                </a:solidFill>
                <a:latin typeface="+mn-lt"/>
                <a:ea typeface="+mn-ea"/>
                <a:cs typeface="+mn-cs"/>
              </a:rPr>
              <a:t>behavior</a:t>
            </a:r>
            <a:endParaRPr lang="en-GB" sz="2800" dirty="0">
              <a:latin typeface="+mn-lt"/>
            </a:endParaRPr>
          </a:p>
        </p:txBody>
      </p:sp>
      <p:pic>
        <p:nvPicPr>
          <p:cNvPr id="3" name="Picture 2">
            <a:extLst>
              <a:ext uri="{FF2B5EF4-FFF2-40B4-BE49-F238E27FC236}">
                <a16:creationId xmlns:a16="http://schemas.microsoft.com/office/drawing/2014/main" id="{8F3FE14B-2ACE-23B5-A90F-2856CC403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2402" y="400057"/>
            <a:ext cx="4104533" cy="4748382"/>
          </a:xfrm>
          <a:prstGeom prst="rect">
            <a:avLst/>
          </a:prstGeom>
        </p:spPr>
      </p:pic>
    </p:spTree>
    <p:extLst>
      <p:ext uri="{BB962C8B-B14F-4D97-AF65-F5344CB8AC3E}">
        <p14:creationId xmlns:p14="http://schemas.microsoft.com/office/powerpoint/2010/main" val="4284702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DACC18F-0443-EE4C-9377-EF7EE0AFF00D}"/>
              </a:ext>
            </a:extLst>
          </p:cNvPr>
          <p:cNvSpPr>
            <a:spLocks noGrp="1"/>
          </p:cNvSpPr>
          <p:nvPr>
            <p:ph type="title"/>
          </p:nvPr>
        </p:nvSpPr>
        <p:spPr>
          <a:xfrm>
            <a:off x="259931" y="203485"/>
            <a:ext cx="8447832" cy="449927"/>
          </a:xfrm>
          <a:ln w="12700">
            <a:miter lim="400000"/>
          </a:ln>
        </p:spPr>
        <p:txBody>
          <a:bodyPr vert="horz" lIns="45718" tIns="45718" rIns="45718" bIns="45718" rtlCol="0" anchor="ctr">
            <a:spAutoFit/>
          </a:bodyPr>
          <a:lstStyle/>
          <a:p>
            <a:pPr defTabSz="258775"/>
            <a:r>
              <a:rPr lang="en-GB" sz="2800" dirty="0">
                <a:latin typeface="+mn-lt"/>
              </a:rPr>
              <a:t>Results</a:t>
            </a:r>
          </a:p>
        </p:txBody>
      </p:sp>
      <p:pic>
        <p:nvPicPr>
          <p:cNvPr id="4" name="Picture 3">
            <a:extLst>
              <a:ext uri="{FF2B5EF4-FFF2-40B4-BE49-F238E27FC236}">
                <a16:creationId xmlns:a16="http://schemas.microsoft.com/office/drawing/2014/main" id="{B3884214-8D51-AB26-EC85-CDA395E08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511" y="325356"/>
            <a:ext cx="4968980" cy="4771538"/>
          </a:xfrm>
          <a:prstGeom prst="rect">
            <a:avLst/>
          </a:prstGeom>
        </p:spPr>
      </p:pic>
    </p:spTree>
    <p:extLst>
      <p:ext uri="{BB962C8B-B14F-4D97-AF65-F5344CB8AC3E}">
        <p14:creationId xmlns:p14="http://schemas.microsoft.com/office/powerpoint/2010/main" val="119174059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D95141D2-F8D8-2A47-61B1-A297B08D23CC}"/>
              </a:ext>
            </a:extLst>
          </p:cNvPr>
          <p:cNvSpPr/>
          <p:nvPr/>
        </p:nvSpPr>
        <p:spPr>
          <a:xfrm>
            <a:off x="149291" y="599468"/>
            <a:ext cx="4693298" cy="44820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7" name="Title 1">
            <a:extLst>
              <a:ext uri="{FF2B5EF4-FFF2-40B4-BE49-F238E27FC236}">
                <a16:creationId xmlns:a16="http://schemas.microsoft.com/office/drawing/2014/main" id="{EC604892-5FC8-B248-B71E-A6BE2A4ACD79}"/>
              </a:ext>
            </a:extLst>
          </p:cNvPr>
          <p:cNvSpPr>
            <a:spLocks noGrp="1"/>
          </p:cNvSpPr>
          <p:nvPr>
            <p:ph type="title"/>
          </p:nvPr>
        </p:nvSpPr>
        <p:spPr>
          <a:xfrm>
            <a:off x="450090" y="99857"/>
            <a:ext cx="8239126" cy="445631"/>
          </a:xfrm>
          <a:ln w="12700">
            <a:miter lim="400000"/>
          </a:ln>
        </p:spPr>
        <p:txBody>
          <a:bodyPr vert="horz" lIns="45718" tIns="45718" rIns="45718" bIns="45718" rtlCol="0" anchor="ctr">
            <a:spAutoFit/>
          </a:bodyPr>
          <a:lstStyle/>
          <a:p>
            <a:pPr defTabSz="258775"/>
            <a:r>
              <a:rPr lang="en-GB" sz="2800" dirty="0">
                <a:latin typeface="+mn-lt"/>
              </a:rPr>
              <a:t>Federated IoT Testbed</a:t>
            </a:r>
          </a:p>
        </p:txBody>
      </p:sp>
      <p:sp>
        <p:nvSpPr>
          <p:cNvPr id="2" name="Rectangle 1">
            <a:extLst>
              <a:ext uri="{FF2B5EF4-FFF2-40B4-BE49-F238E27FC236}">
                <a16:creationId xmlns:a16="http://schemas.microsoft.com/office/drawing/2014/main" id="{50BF25B6-E6D1-7BE6-369C-52449A0FD4F5}"/>
              </a:ext>
            </a:extLst>
          </p:cNvPr>
          <p:cNvSpPr/>
          <p:nvPr/>
        </p:nvSpPr>
        <p:spPr>
          <a:xfrm>
            <a:off x="4394718" y="953368"/>
            <a:ext cx="1828800" cy="727787"/>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User Portal </a:t>
            </a:r>
          </a:p>
        </p:txBody>
      </p:sp>
      <p:sp>
        <p:nvSpPr>
          <p:cNvPr id="3" name="Rounded Rectangle 2">
            <a:extLst>
              <a:ext uri="{FF2B5EF4-FFF2-40B4-BE49-F238E27FC236}">
                <a16:creationId xmlns:a16="http://schemas.microsoft.com/office/drawing/2014/main" id="{2B102950-8394-54DA-677F-3D1E0952BA4F}"/>
              </a:ext>
            </a:extLst>
          </p:cNvPr>
          <p:cNvSpPr/>
          <p:nvPr/>
        </p:nvSpPr>
        <p:spPr>
          <a:xfrm>
            <a:off x="450093" y="881903"/>
            <a:ext cx="1828800" cy="849085"/>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Control Server</a:t>
            </a:r>
          </a:p>
        </p:txBody>
      </p:sp>
      <p:sp>
        <p:nvSpPr>
          <p:cNvPr id="4" name="Rectangle 3">
            <a:extLst>
              <a:ext uri="{FF2B5EF4-FFF2-40B4-BE49-F238E27FC236}">
                <a16:creationId xmlns:a16="http://schemas.microsoft.com/office/drawing/2014/main" id="{2F4ADADF-96B3-6175-28B0-7CF46FD0309B}"/>
              </a:ext>
            </a:extLst>
          </p:cNvPr>
          <p:cNvSpPr/>
          <p:nvPr/>
        </p:nvSpPr>
        <p:spPr>
          <a:xfrm>
            <a:off x="478083" y="2266624"/>
            <a:ext cx="270588" cy="2834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1ACCA3D0-49F1-244D-59B1-2D04B73E1670}"/>
              </a:ext>
            </a:extLst>
          </p:cNvPr>
          <p:cNvSpPr/>
          <p:nvPr/>
        </p:nvSpPr>
        <p:spPr>
          <a:xfrm>
            <a:off x="1187210" y="2199711"/>
            <a:ext cx="354563" cy="339401"/>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9EFBB5-2ECC-DF87-304B-FEC8691B95B6}"/>
              </a:ext>
            </a:extLst>
          </p:cNvPr>
          <p:cNvSpPr/>
          <p:nvPr/>
        </p:nvSpPr>
        <p:spPr>
          <a:xfrm>
            <a:off x="1980312" y="2216623"/>
            <a:ext cx="270588" cy="2834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AF7246A-BB7C-43B9-31DF-A3C44B8D3A16}"/>
              </a:ext>
            </a:extLst>
          </p:cNvPr>
          <p:cNvSpPr/>
          <p:nvPr/>
        </p:nvSpPr>
        <p:spPr>
          <a:xfrm>
            <a:off x="362561" y="2907920"/>
            <a:ext cx="2003859" cy="84908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Experimentation Support </a:t>
            </a:r>
          </a:p>
        </p:txBody>
      </p:sp>
      <p:sp>
        <p:nvSpPr>
          <p:cNvPr id="8" name="Rounded Rectangle 7">
            <a:extLst>
              <a:ext uri="{FF2B5EF4-FFF2-40B4-BE49-F238E27FC236}">
                <a16:creationId xmlns:a16="http://schemas.microsoft.com/office/drawing/2014/main" id="{4344EAAB-982E-9B98-95F2-2D93EC9540D2}"/>
              </a:ext>
            </a:extLst>
          </p:cNvPr>
          <p:cNvSpPr/>
          <p:nvPr/>
        </p:nvSpPr>
        <p:spPr>
          <a:xfrm>
            <a:off x="450090" y="4125813"/>
            <a:ext cx="1828800" cy="849085"/>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Artifact Libraries</a:t>
            </a:r>
          </a:p>
        </p:txBody>
      </p:sp>
      <p:sp>
        <p:nvSpPr>
          <p:cNvPr id="9" name="Rectangle 8">
            <a:extLst>
              <a:ext uri="{FF2B5EF4-FFF2-40B4-BE49-F238E27FC236}">
                <a16:creationId xmlns:a16="http://schemas.microsoft.com/office/drawing/2014/main" id="{9A2F1B91-6F99-5A23-CD5B-193FE63EE499}"/>
              </a:ext>
            </a:extLst>
          </p:cNvPr>
          <p:cNvSpPr/>
          <p:nvPr/>
        </p:nvSpPr>
        <p:spPr>
          <a:xfrm>
            <a:off x="2667220" y="2468278"/>
            <a:ext cx="1828800" cy="727787"/>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Networking and Storage</a:t>
            </a:r>
          </a:p>
        </p:txBody>
      </p:sp>
      <p:cxnSp>
        <p:nvCxnSpPr>
          <p:cNvPr id="11" name="Straight Arrow Connector 10">
            <a:extLst>
              <a:ext uri="{FF2B5EF4-FFF2-40B4-BE49-F238E27FC236}">
                <a16:creationId xmlns:a16="http://schemas.microsoft.com/office/drawing/2014/main" id="{0FF63EBE-AD13-9C31-3CCD-3A5F9BDD3D26}"/>
              </a:ext>
            </a:extLst>
          </p:cNvPr>
          <p:cNvCxnSpPr>
            <a:stCxn id="5" idx="0"/>
          </p:cNvCxnSpPr>
          <p:nvPr/>
        </p:nvCxnSpPr>
        <p:spPr>
          <a:xfrm flipH="1" flipV="1">
            <a:off x="1364490" y="1753693"/>
            <a:ext cx="2" cy="4460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582DFF5-170F-AF31-E89E-D144DE567323}"/>
              </a:ext>
            </a:extLst>
          </p:cNvPr>
          <p:cNvCxnSpPr>
            <a:stCxn id="7" idx="0"/>
            <a:endCxn id="5" idx="3"/>
          </p:cNvCxnSpPr>
          <p:nvPr/>
        </p:nvCxnSpPr>
        <p:spPr>
          <a:xfrm flipV="1">
            <a:off x="1364491" y="2539112"/>
            <a:ext cx="1" cy="368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FFDCFC0-4FEF-E3C4-3096-9F018D6D1E48}"/>
              </a:ext>
            </a:extLst>
          </p:cNvPr>
          <p:cNvCxnSpPr/>
          <p:nvPr/>
        </p:nvCxnSpPr>
        <p:spPr>
          <a:xfrm flipV="1">
            <a:off x="1364489" y="3778569"/>
            <a:ext cx="1" cy="368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4703D1F5-2F5D-719D-05E5-50E829477CBB}"/>
              </a:ext>
            </a:extLst>
          </p:cNvPr>
          <p:cNvSpPr/>
          <p:nvPr/>
        </p:nvSpPr>
        <p:spPr>
          <a:xfrm>
            <a:off x="7109926" y="698741"/>
            <a:ext cx="1791477" cy="1618137"/>
          </a:xfrm>
          <a:prstGeom prst="roundRect">
            <a:avLst/>
          </a:prstGeom>
          <a:solidFill>
            <a:schemeClr val="accent1">
              <a:lumMod val="60000"/>
              <a:lumOff val="4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lt1"/>
                </a:solidFill>
              </a:rPr>
              <a:t>Testbed 2</a:t>
            </a:r>
          </a:p>
        </p:txBody>
      </p:sp>
      <p:sp>
        <p:nvSpPr>
          <p:cNvPr id="20" name="Rounded Rectangle 19">
            <a:extLst>
              <a:ext uri="{FF2B5EF4-FFF2-40B4-BE49-F238E27FC236}">
                <a16:creationId xmlns:a16="http://schemas.microsoft.com/office/drawing/2014/main" id="{5C7C2464-635F-D89A-ED6B-7658E4225C40}"/>
              </a:ext>
            </a:extLst>
          </p:cNvPr>
          <p:cNvSpPr/>
          <p:nvPr/>
        </p:nvSpPr>
        <p:spPr>
          <a:xfrm>
            <a:off x="7109926" y="2785918"/>
            <a:ext cx="1791477" cy="1618137"/>
          </a:xfrm>
          <a:prstGeom prst="roundRect">
            <a:avLst/>
          </a:prstGeom>
          <a:solidFill>
            <a:schemeClr val="accent1">
              <a:lumMod val="60000"/>
              <a:lumOff val="40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lt1"/>
                </a:solidFill>
              </a:rPr>
              <a:t>Testbed 3</a:t>
            </a:r>
          </a:p>
          <a:p>
            <a:pPr algn="ctr"/>
            <a:endParaRPr lang="en-US" dirty="0"/>
          </a:p>
        </p:txBody>
      </p:sp>
      <p:cxnSp>
        <p:nvCxnSpPr>
          <p:cNvPr id="22" name="Straight Arrow Connector 21">
            <a:extLst>
              <a:ext uri="{FF2B5EF4-FFF2-40B4-BE49-F238E27FC236}">
                <a16:creationId xmlns:a16="http://schemas.microsoft.com/office/drawing/2014/main" id="{7B53D919-ABA9-E150-B9BE-E5C588EECE3E}"/>
              </a:ext>
            </a:extLst>
          </p:cNvPr>
          <p:cNvCxnSpPr>
            <a:stCxn id="9" idx="1"/>
            <a:endCxn id="6" idx="3"/>
          </p:cNvCxnSpPr>
          <p:nvPr/>
        </p:nvCxnSpPr>
        <p:spPr>
          <a:xfrm flipH="1" flipV="1">
            <a:off x="2250900" y="2358332"/>
            <a:ext cx="416320" cy="473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BB77D75-02A4-4F78-EADF-9A7FC39FB968}"/>
              </a:ext>
            </a:extLst>
          </p:cNvPr>
          <p:cNvCxnSpPr>
            <a:stCxn id="9" idx="1"/>
          </p:cNvCxnSpPr>
          <p:nvPr/>
        </p:nvCxnSpPr>
        <p:spPr>
          <a:xfrm flipH="1">
            <a:off x="2366420" y="2832172"/>
            <a:ext cx="300800" cy="363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3BA03B2-EBEE-B19E-EBD1-0A1D818A36A2}"/>
              </a:ext>
            </a:extLst>
          </p:cNvPr>
          <p:cNvSpPr txBox="1"/>
          <p:nvPr/>
        </p:nvSpPr>
        <p:spPr>
          <a:xfrm>
            <a:off x="2263108" y="2135854"/>
            <a:ext cx="2242922" cy="307777"/>
          </a:xfrm>
          <a:prstGeom prst="rect">
            <a:avLst/>
          </a:prstGeom>
          <a:noFill/>
        </p:spPr>
        <p:txBody>
          <a:bodyPr wrap="none" rtlCol="0">
            <a:spAutoFit/>
          </a:bodyPr>
          <a:lstStyle/>
          <a:p>
            <a:r>
              <a:rPr lang="en-US" sz="1400" dirty="0"/>
              <a:t>IoT devices/Compute Nodes</a:t>
            </a:r>
          </a:p>
        </p:txBody>
      </p:sp>
      <p:sp>
        <p:nvSpPr>
          <p:cNvPr id="27" name="TextBox 26">
            <a:extLst>
              <a:ext uri="{FF2B5EF4-FFF2-40B4-BE49-F238E27FC236}">
                <a16:creationId xmlns:a16="http://schemas.microsoft.com/office/drawing/2014/main" id="{39DC86A0-548A-A71B-DE44-141A1ED6510C}"/>
              </a:ext>
            </a:extLst>
          </p:cNvPr>
          <p:cNvSpPr txBox="1"/>
          <p:nvPr/>
        </p:nvSpPr>
        <p:spPr>
          <a:xfrm>
            <a:off x="879301" y="661326"/>
            <a:ext cx="4572000" cy="461665"/>
          </a:xfrm>
          <a:prstGeom prst="rect">
            <a:avLst/>
          </a:prstGeom>
          <a:noFill/>
        </p:spPr>
        <p:txBody>
          <a:bodyPr wrap="square">
            <a:spAutoFit/>
          </a:bodyPr>
          <a:lstStyle/>
          <a:p>
            <a:pPr algn="ctr"/>
            <a:r>
              <a:rPr lang="en-US" sz="2400" dirty="0">
                <a:solidFill>
                  <a:schemeClr val="tx1"/>
                </a:solidFill>
              </a:rPr>
              <a:t>Testbed 1</a:t>
            </a:r>
          </a:p>
        </p:txBody>
      </p:sp>
      <p:cxnSp>
        <p:nvCxnSpPr>
          <p:cNvPr id="29" name="Straight Arrow Connector 28">
            <a:extLst>
              <a:ext uri="{FF2B5EF4-FFF2-40B4-BE49-F238E27FC236}">
                <a16:creationId xmlns:a16="http://schemas.microsoft.com/office/drawing/2014/main" id="{28A20FB7-7035-48E0-3A0A-390BDE90EF21}"/>
              </a:ext>
            </a:extLst>
          </p:cNvPr>
          <p:cNvCxnSpPr>
            <a:cxnSpLocks/>
            <a:stCxn id="3" idx="3"/>
            <a:endCxn id="2" idx="1"/>
          </p:cNvCxnSpPr>
          <p:nvPr/>
        </p:nvCxnSpPr>
        <p:spPr>
          <a:xfrm>
            <a:off x="2278893" y="1306446"/>
            <a:ext cx="2115825" cy="108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3775B06-4288-0A89-532F-4FF883C9282D}"/>
              </a:ext>
            </a:extLst>
          </p:cNvPr>
          <p:cNvCxnSpPr>
            <a:endCxn id="2" idx="3"/>
          </p:cNvCxnSpPr>
          <p:nvPr/>
        </p:nvCxnSpPr>
        <p:spPr>
          <a:xfrm flipH="1">
            <a:off x="6223518" y="1317261"/>
            <a:ext cx="88640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50AC22-1A09-B5C0-B03D-0567394C51F9}"/>
              </a:ext>
            </a:extLst>
          </p:cNvPr>
          <p:cNvCxnSpPr>
            <a:stCxn id="20" idx="1"/>
          </p:cNvCxnSpPr>
          <p:nvPr/>
        </p:nvCxnSpPr>
        <p:spPr>
          <a:xfrm flipH="1" flipV="1">
            <a:off x="6102220" y="1730988"/>
            <a:ext cx="1007706" cy="1863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75427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Motivation"/>
          <p:cNvSpPr txBox="1">
            <a:spLocks noGrp="1"/>
          </p:cNvSpPr>
          <p:nvPr>
            <p:ph type="title" idx="4294967295"/>
          </p:nvPr>
        </p:nvSpPr>
        <p:spPr>
          <a:xfrm>
            <a:off x="451809" y="465851"/>
            <a:ext cx="6283326" cy="628651"/>
          </a:xfrm>
          <a:prstGeom prst="rect">
            <a:avLst/>
          </a:prstGeom>
        </p:spPr>
        <p:txBody>
          <a:bodyPr>
            <a:normAutofit/>
          </a:bodyPr>
          <a:lstStyle>
            <a:lvl1pPr algn="l" defTabSz="274186">
              <a:defRPr sz="2800" b="1">
                <a:latin typeface="Meta OT Normal"/>
                <a:ea typeface="Meta OT Normal"/>
                <a:cs typeface="Meta OT Normal"/>
                <a:sym typeface="Meta OT Normal"/>
              </a:defRPr>
            </a:lvl1pPr>
          </a:lstStyle>
          <a:p>
            <a:r>
              <a:rPr dirty="0">
                <a:latin typeface="+mn-lt"/>
              </a:rPr>
              <a:t>Why were we interested in this?</a:t>
            </a:r>
          </a:p>
        </p:txBody>
      </p:sp>
      <p:grpSp>
        <p:nvGrpSpPr>
          <p:cNvPr id="521" name="Group 3"/>
          <p:cNvGrpSpPr/>
          <p:nvPr/>
        </p:nvGrpSpPr>
        <p:grpSpPr>
          <a:xfrm>
            <a:off x="896659" y="1839974"/>
            <a:ext cx="1605441" cy="1270001"/>
            <a:chOff x="519154" y="204588"/>
            <a:chExt cx="1605440" cy="1270000"/>
          </a:xfrm>
        </p:grpSpPr>
        <p:pic>
          <p:nvPicPr>
            <p:cNvPr id="519" name="image19.tif" descr="image19.tif"/>
            <p:cNvPicPr>
              <a:picLocks noChangeAspect="1"/>
            </p:cNvPicPr>
            <p:nvPr/>
          </p:nvPicPr>
          <p:blipFill>
            <a:blip r:embed="rId4"/>
            <a:stretch>
              <a:fillRect/>
            </a:stretch>
          </p:blipFill>
          <p:spPr>
            <a:xfrm>
              <a:off x="519154" y="370198"/>
              <a:ext cx="670947" cy="670946"/>
            </a:xfrm>
            <a:prstGeom prst="rect">
              <a:avLst/>
            </a:prstGeom>
            <a:ln w="12700" cap="flat">
              <a:noFill/>
              <a:miter lim="400000"/>
            </a:ln>
            <a:effectLst/>
          </p:spPr>
        </p:pic>
        <p:sp>
          <p:nvSpPr>
            <p:cNvPr id="520" name="They may listen to you…"/>
            <p:cNvSpPr/>
            <p:nvPr/>
          </p:nvSpPr>
          <p:spPr>
            <a:xfrm>
              <a:off x="854595" y="204588"/>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8" tIns="26788" rIns="26788" bIns="26788" numCol="1" anchor="ctr">
              <a:spAutoFit/>
            </a:bodyPr>
            <a:lstStyle/>
            <a:p>
              <a:pPr algn="ctr" defTabSz="308074">
                <a:defRPr sz="1200" b="1">
                  <a:latin typeface="Meta OT Normal"/>
                  <a:ea typeface="Meta OT Normal"/>
                  <a:cs typeface="Meta OT Normal"/>
                  <a:sym typeface="Meta OT Normal"/>
                </a:defRPr>
              </a:pPr>
              <a:r>
                <a:t>They may listen to you</a:t>
              </a:r>
              <a:endParaRPr>
                <a:ea typeface="Helvetica Neue"/>
                <a:cs typeface="Helvetica Neue"/>
                <a:sym typeface="Helvetica Neue"/>
              </a:endParaRPr>
            </a:p>
            <a:p>
              <a:pPr algn="ctr" defTabSz="308074">
                <a:defRPr sz="1200" b="1">
                  <a:latin typeface="Meta OT Normal"/>
                  <a:ea typeface="Meta OT Normal"/>
                  <a:cs typeface="Meta OT Normal"/>
                  <a:sym typeface="Meta OT Normal"/>
                </a:defRPr>
              </a:pPr>
              <a:r>
                <a:t>(e.g., smart speakers)</a:t>
              </a:r>
            </a:p>
          </p:txBody>
        </p:sp>
      </p:grpSp>
      <p:grpSp>
        <p:nvGrpSpPr>
          <p:cNvPr id="525" name="Group 2"/>
          <p:cNvGrpSpPr/>
          <p:nvPr/>
        </p:nvGrpSpPr>
        <p:grpSpPr>
          <a:xfrm>
            <a:off x="3501484" y="1570689"/>
            <a:ext cx="1466345" cy="1159568"/>
            <a:chOff x="95974" y="-7126"/>
            <a:chExt cx="1466343" cy="1159566"/>
          </a:xfrm>
        </p:grpSpPr>
        <p:pic>
          <p:nvPicPr>
            <p:cNvPr id="522" name="Image" descr="Image"/>
            <p:cNvPicPr>
              <a:picLocks noChangeAspect="1"/>
            </p:cNvPicPr>
            <p:nvPr/>
          </p:nvPicPr>
          <p:blipFill>
            <a:blip r:embed="rId5"/>
            <a:stretch>
              <a:fillRect/>
            </a:stretch>
          </p:blipFill>
          <p:spPr>
            <a:xfrm>
              <a:off x="275654" y="603779"/>
              <a:ext cx="494671" cy="538522"/>
            </a:xfrm>
            <a:prstGeom prst="rect">
              <a:avLst/>
            </a:prstGeom>
            <a:ln w="12700" cap="flat">
              <a:noFill/>
              <a:miter lim="400000"/>
            </a:ln>
            <a:effectLst/>
          </p:spPr>
        </p:pic>
        <p:sp>
          <p:nvSpPr>
            <p:cNvPr id="523" name="They may watch you…"/>
            <p:cNvSpPr txBox="1"/>
            <p:nvPr/>
          </p:nvSpPr>
          <p:spPr>
            <a:xfrm>
              <a:off x="95974" y="-7126"/>
              <a:ext cx="1466343" cy="4234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8" tIns="26788" rIns="26788" bIns="26788" numCol="1" anchor="ctr">
              <a:spAutoFit/>
            </a:bodyPr>
            <a:lstStyle/>
            <a:p>
              <a:pPr algn="ctr" defTabSz="308074">
                <a:defRPr sz="1200" b="1">
                  <a:latin typeface="Meta OT Normal"/>
                  <a:ea typeface="Meta OT Normal"/>
                  <a:cs typeface="Meta OT Normal"/>
                  <a:sym typeface="Meta OT Normal"/>
                </a:defRPr>
              </a:pPr>
              <a:r>
                <a:t>They may watch you</a:t>
              </a:r>
              <a:endParaRPr>
                <a:ea typeface="Helvetica Neue"/>
                <a:cs typeface="Helvetica Neue"/>
                <a:sym typeface="Helvetica Neue"/>
              </a:endParaRPr>
            </a:p>
            <a:p>
              <a:pPr algn="ctr" defTabSz="308074">
                <a:defRPr sz="1200" b="1">
                  <a:latin typeface="Meta OT Normal"/>
                  <a:ea typeface="Meta OT Normal"/>
                  <a:cs typeface="Meta OT Normal"/>
                  <a:sym typeface="Meta OT Normal"/>
                </a:defRPr>
              </a:pPr>
              <a:r>
                <a:t>(e.g., smart doorbells)</a:t>
              </a:r>
            </a:p>
          </p:txBody>
        </p:sp>
        <p:pic>
          <p:nvPicPr>
            <p:cNvPr id="524" name="image16.tif" descr="image16.tif"/>
            <p:cNvPicPr>
              <a:picLocks noChangeAspect="1"/>
            </p:cNvPicPr>
            <p:nvPr/>
          </p:nvPicPr>
          <p:blipFill>
            <a:blip r:embed="rId6"/>
            <a:stretch>
              <a:fillRect/>
            </a:stretch>
          </p:blipFill>
          <p:spPr>
            <a:xfrm>
              <a:off x="740530" y="439427"/>
              <a:ext cx="713014" cy="713013"/>
            </a:xfrm>
            <a:prstGeom prst="rect">
              <a:avLst/>
            </a:prstGeom>
            <a:ln w="12700" cap="flat">
              <a:noFill/>
              <a:miter lim="400000"/>
            </a:ln>
            <a:effectLst/>
          </p:spPr>
        </p:pic>
      </p:grpSp>
      <p:grpSp>
        <p:nvGrpSpPr>
          <p:cNvPr id="528" name="Group 4"/>
          <p:cNvGrpSpPr/>
          <p:nvPr/>
        </p:nvGrpSpPr>
        <p:grpSpPr>
          <a:xfrm>
            <a:off x="6484476" y="1616234"/>
            <a:ext cx="1793358" cy="1072322"/>
            <a:chOff x="123042" y="-7126"/>
            <a:chExt cx="1793357" cy="1072320"/>
          </a:xfrm>
        </p:grpSpPr>
        <p:pic>
          <p:nvPicPr>
            <p:cNvPr id="526" name="Image" descr="Image"/>
            <p:cNvPicPr>
              <a:picLocks noChangeAspect="1"/>
            </p:cNvPicPr>
            <p:nvPr/>
          </p:nvPicPr>
          <p:blipFill>
            <a:blip r:embed="rId7"/>
            <a:stretch>
              <a:fillRect/>
            </a:stretch>
          </p:blipFill>
          <p:spPr>
            <a:xfrm>
              <a:off x="703829" y="526672"/>
              <a:ext cx="807782" cy="538522"/>
            </a:xfrm>
            <a:prstGeom prst="rect">
              <a:avLst/>
            </a:prstGeom>
            <a:ln w="12700" cap="flat">
              <a:noFill/>
              <a:miter lim="400000"/>
            </a:ln>
            <a:effectLst/>
          </p:spPr>
        </p:pic>
        <p:sp>
          <p:nvSpPr>
            <p:cNvPr id="527" name="They may know what…"/>
            <p:cNvSpPr txBox="1"/>
            <p:nvPr/>
          </p:nvSpPr>
          <p:spPr>
            <a:xfrm>
              <a:off x="123042" y="-7126"/>
              <a:ext cx="1793357" cy="42343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8" tIns="26788" rIns="26788" bIns="26788" numCol="1" anchor="ctr">
              <a:spAutoFit/>
            </a:bodyPr>
            <a:lstStyle/>
            <a:p>
              <a:pPr algn="ctr" defTabSz="308074">
                <a:defRPr sz="1200" b="1">
                  <a:latin typeface="Meta OT Normal"/>
                  <a:ea typeface="Meta OT Normal"/>
                  <a:cs typeface="Meta OT Normal"/>
                  <a:sym typeface="Meta OT Normal"/>
                </a:defRPr>
              </a:pPr>
              <a:r>
                <a:t>They may know what</a:t>
              </a:r>
              <a:endParaRPr>
                <a:ea typeface="Helvetica Neue"/>
                <a:cs typeface="Helvetica Neue"/>
                <a:sym typeface="Helvetica Neue"/>
              </a:endParaRPr>
            </a:p>
            <a:p>
              <a:pPr algn="ctr" defTabSz="308074">
                <a:defRPr sz="1200" b="1">
                  <a:latin typeface="Meta OT Normal"/>
                  <a:ea typeface="Meta OT Normal"/>
                  <a:cs typeface="Meta OT Normal"/>
                  <a:sym typeface="Meta OT Normal"/>
                </a:defRPr>
              </a:pPr>
              <a:r>
                <a:t>you watch (e.g., smart TVs)</a:t>
              </a:r>
            </a:p>
          </p:txBody>
        </p:sp>
      </p:grpSp>
      <p:grpSp>
        <p:nvGrpSpPr>
          <p:cNvPr id="533" name="Group"/>
          <p:cNvGrpSpPr/>
          <p:nvPr/>
        </p:nvGrpSpPr>
        <p:grpSpPr>
          <a:xfrm>
            <a:off x="450396" y="2772952"/>
            <a:ext cx="5853719" cy="1759826"/>
            <a:chOff x="-1" y="0"/>
            <a:chExt cx="5853718" cy="1759825"/>
          </a:xfrm>
        </p:grpSpPr>
        <p:grpSp>
          <p:nvGrpSpPr>
            <p:cNvPr id="531" name="Rectangle"/>
            <p:cNvGrpSpPr/>
            <p:nvPr/>
          </p:nvGrpSpPr>
          <p:grpSpPr>
            <a:xfrm>
              <a:off x="-2" y="-1"/>
              <a:ext cx="5853719" cy="1759826"/>
              <a:chOff x="0" y="0"/>
              <a:chExt cx="5853718" cy="1759825"/>
            </a:xfrm>
          </p:grpSpPr>
          <p:sp>
            <p:nvSpPr>
              <p:cNvPr id="529" name="Rectangle"/>
              <p:cNvSpPr/>
              <p:nvPr/>
            </p:nvSpPr>
            <p:spPr>
              <a:xfrm>
                <a:off x="35919" y="35921"/>
                <a:ext cx="5781878" cy="1687984"/>
              </a:xfrm>
              <a:prstGeom prst="rect">
                <a:avLst/>
              </a:prstGeom>
              <a:solidFill>
                <a:srgbClr val="FFFFFF"/>
              </a:solidFill>
              <a:ln w="12700" cap="flat">
                <a:noFill/>
                <a:miter lim="400000"/>
              </a:ln>
              <a:effectLst/>
            </p:spPr>
            <p:txBody>
              <a:bodyPr wrap="square" lIns="45718" tIns="45718" rIns="45718" bIns="45718" numCol="1" anchor="ctr">
                <a:noAutofit/>
              </a:bodyPr>
              <a:lstStyle/>
              <a:p>
                <a:pPr algn="ctr" defTabSz="308074">
                  <a:defRPr sz="1100">
                    <a:solidFill>
                      <a:srgbClr val="FFFFFF"/>
                    </a:solidFill>
                    <a:latin typeface="Meta OT Normal"/>
                    <a:ea typeface="Meta OT Normal"/>
                    <a:cs typeface="Meta OT Normal"/>
                    <a:sym typeface="Meta OT Normal"/>
                  </a:defRPr>
                </a:pPr>
                <a:endParaRPr/>
              </a:p>
            </p:txBody>
          </p:sp>
          <p:pic>
            <p:nvPicPr>
              <p:cNvPr id="530" name="Rectangle" descr="Rectangle"/>
              <p:cNvPicPr>
                <a:picLocks noChangeAspect="1"/>
              </p:cNvPicPr>
              <p:nvPr/>
            </p:nvPicPr>
            <p:blipFill>
              <a:blip r:embed="rId8"/>
              <a:stretch>
                <a:fillRect/>
              </a:stretch>
            </p:blipFill>
            <p:spPr>
              <a:xfrm>
                <a:off x="-1" y="0"/>
                <a:ext cx="5853719" cy="1759826"/>
              </a:xfrm>
              <a:prstGeom prst="rect">
                <a:avLst/>
              </a:prstGeom>
              <a:ln w="12700" cap="flat">
                <a:noFill/>
                <a:miter lim="400000"/>
              </a:ln>
              <a:effectLst/>
            </p:spPr>
          </p:pic>
        </p:grpSp>
        <p:pic>
          <p:nvPicPr>
            <p:cNvPr id="532" name="Image" descr="Image"/>
            <p:cNvPicPr>
              <a:picLocks noChangeAspect="1"/>
            </p:cNvPicPr>
            <p:nvPr/>
          </p:nvPicPr>
          <p:blipFill>
            <a:blip r:embed="rId9"/>
            <a:stretch>
              <a:fillRect/>
            </a:stretch>
          </p:blipFill>
          <p:spPr>
            <a:xfrm>
              <a:off x="133835" y="55980"/>
              <a:ext cx="5586045" cy="1584407"/>
            </a:xfrm>
            <a:prstGeom prst="rect">
              <a:avLst/>
            </a:prstGeom>
            <a:ln w="12700" cap="flat">
              <a:noFill/>
              <a:miter lim="400000"/>
            </a:ln>
            <a:effectLst/>
          </p:spPr>
        </p:pic>
      </p:grpSp>
      <p:grpSp>
        <p:nvGrpSpPr>
          <p:cNvPr id="537" name="Group"/>
          <p:cNvGrpSpPr/>
          <p:nvPr/>
        </p:nvGrpSpPr>
        <p:grpSpPr>
          <a:xfrm>
            <a:off x="1497383" y="2781506"/>
            <a:ext cx="4937330" cy="1795345"/>
            <a:chOff x="-1" y="-1"/>
            <a:chExt cx="4937328" cy="1795343"/>
          </a:xfrm>
        </p:grpSpPr>
        <p:pic>
          <p:nvPicPr>
            <p:cNvPr id="534" name="Image" descr="Image"/>
            <p:cNvPicPr>
              <a:picLocks noChangeAspect="1"/>
            </p:cNvPicPr>
            <p:nvPr/>
          </p:nvPicPr>
          <p:blipFill>
            <a:blip r:embed="rId10"/>
            <a:srcRect r="43532"/>
            <a:stretch>
              <a:fillRect/>
            </a:stretch>
          </p:blipFill>
          <p:spPr>
            <a:xfrm>
              <a:off x="52234" y="59566"/>
              <a:ext cx="4823053" cy="473267"/>
            </a:xfrm>
            <a:prstGeom prst="rect">
              <a:avLst/>
            </a:prstGeom>
            <a:ln w="12700" cap="flat">
              <a:noFill/>
              <a:miter lim="400000"/>
            </a:ln>
            <a:effectLst/>
          </p:spPr>
        </p:pic>
        <p:pic>
          <p:nvPicPr>
            <p:cNvPr id="535" name="Image" descr="Image"/>
            <p:cNvPicPr>
              <a:picLocks noChangeAspect="1"/>
            </p:cNvPicPr>
            <p:nvPr/>
          </p:nvPicPr>
          <p:blipFill>
            <a:blip r:embed="rId11"/>
            <a:srcRect r="43749"/>
            <a:stretch>
              <a:fillRect/>
            </a:stretch>
          </p:blipFill>
          <p:spPr>
            <a:xfrm>
              <a:off x="59074" y="535085"/>
              <a:ext cx="4804542" cy="1181605"/>
            </a:xfrm>
            <a:prstGeom prst="rect">
              <a:avLst/>
            </a:prstGeom>
            <a:ln w="12700" cap="flat">
              <a:noFill/>
              <a:miter lim="400000"/>
            </a:ln>
            <a:effectLst/>
          </p:spPr>
        </p:pic>
        <p:pic>
          <p:nvPicPr>
            <p:cNvPr id="536" name="Rectangle" descr="Rectangle"/>
            <p:cNvPicPr>
              <a:picLocks noChangeAspect="1"/>
            </p:cNvPicPr>
            <p:nvPr/>
          </p:nvPicPr>
          <p:blipFill>
            <a:blip r:embed="rId12"/>
            <a:stretch>
              <a:fillRect/>
            </a:stretch>
          </p:blipFill>
          <p:spPr>
            <a:xfrm>
              <a:off x="-2" y="-2"/>
              <a:ext cx="4937330" cy="1795345"/>
            </a:xfrm>
            <a:prstGeom prst="rect">
              <a:avLst/>
            </a:prstGeom>
            <a:ln w="12700" cap="flat">
              <a:noFill/>
              <a:miter lim="400000"/>
            </a:ln>
            <a:effectLst/>
          </p:spPr>
        </p:pic>
      </p:grpSp>
      <p:grpSp>
        <p:nvGrpSpPr>
          <p:cNvPr id="544" name="Group"/>
          <p:cNvGrpSpPr/>
          <p:nvPr/>
        </p:nvGrpSpPr>
        <p:grpSpPr>
          <a:xfrm>
            <a:off x="3377237" y="2882881"/>
            <a:ext cx="5599763" cy="1656343"/>
            <a:chOff x="0" y="-2"/>
            <a:chExt cx="5599762" cy="1656341"/>
          </a:xfrm>
        </p:grpSpPr>
        <p:grpSp>
          <p:nvGrpSpPr>
            <p:cNvPr id="540" name="Rectangle"/>
            <p:cNvGrpSpPr/>
            <p:nvPr/>
          </p:nvGrpSpPr>
          <p:grpSpPr>
            <a:xfrm>
              <a:off x="-1" y="-3"/>
              <a:ext cx="5599763" cy="1656343"/>
              <a:chOff x="0" y="-1"/>
              <a:chExt cx="5599762" cy="1656341"/>
            </a:xfrm>
          </p:grpSpPr>
          <p:sp>
            <p:nvSpPr>
              <p:cNvPr id="538" name="Rectangle"/>
              <p:cNvSpPr/>
              <p:nvPr/>
            </p:nvSpPr>
            <p:spPr>
              <a:xfrm>
                <a:off x="38236" y="38873"/>
                <a:ext cx="5523291" cy="1578594"/>
              </a:xfrm>
              <a:prstGeom prst="rect">
                <a:avLst/>
              </a:prstGeom>
              <a:solidFill>
                <a:srgbClr val="FFFFFF"/>
              </a:solidFill>
              <a:ln w="12700" cap="flat">
                <a:noFill/>
                <a:miter lim="400000"/>
              </a:ln>
              <a:effectLst/>
            </p:spPr>
            <p:txBody>
              <a:bodyPr wrap="square" lIns="45718" tIns="45718" rIns="45718" bIns="45718" numCol="1" anchor="ctr">
                <a:noAutofit/>
              </a:bodyPr>
              <a:lstStyle/>
              <a:p>
                <a:pPr algn="ctr" defTabSz="308074">
                  <a:defRPr sz="1100">
                    <a:solidFill>
                      <a:srgbClr val="FFFFFF"/>
                    </a:solidFill>
                    <a:latin typeface="Meta OT Normal"/>
                    <a:ea typeface="Meta OT Normal"/>
                    <a:cs typeface="Meta OT Normal"/>
                    <a:sym typeface="Meta OT Normal"/>
                  </a:defRPr>
                </a:pPr>
                <a:endParaRPr/>
              </a:p>
            </p:txBody>
          </p:sp>
          <p:pic>
            <p:nvPicPr>
              <p:cNvPr id="539" name="Rectangle" descr="Rectangle"/>
              <p:cNvPicPr>
                <a:picLocks noChangeAspect="1"/>
              </p:cNvPicPr>
              <p:nvPr/>
            </p:nvPicPr>
            <p:blipFill>
              <a:blip r:embed="rId13"/>
              <a:stretch>
                <a:fillRect/>
              </a:stretch>
            </p:blipFill>
            <p:spPr>
              <a:xfrm>
                <a:off x="0" y="-2"/>
                <a:ext cx="5599763" cy="1656343"/>
              </a:xfrm>
              <a:prstGeom prst="rect">
                <a:avLst/>
              </a:prstGeom>
              <a:ln w="12700" cap="flat">
                <a:noFill/>
                <a:miter lim="400000"/>
              </a:ln>
              <a:effectLst/>
            </p:spPr>
          </p:pic>
        </p:grpSp>
        <p:pic>
          <p:nvPicPr>
            <p:cNvPr id="541" name="Image" descr="Image"/>
            <p:cNvPicPr>
              <a:picLocks noChangeAspect="1"/>
            </p:cNvPicPr>
            <p:nvPr/>
          </p:nvPicPr>
          <p:blipFill>
            <a:blip r:embed="rId14"/>
            <a:stretch>
              <a:fillRect/>
            </a:stretch>
          </p:blipFill>
          <p:spPr>
            <a:xfrm>
              <a:off x="90985" y="60334"/>
              <a:ext cx="1420778" cy="414980"/>
            </a:xfrm>
            <a:prstGeom prst="rect">
              <a:avLst/>
            </a:prstGeom>
            <a:ln w="12700" cap="flat">
              <a:noFill/>
              <a:miter lim="400000"/>
            </a:ln>
            <a:effectLst/>
          </p:spPr>
        </p:pic>
        <p:pic>
          <p:nvPicPr>
            <p:cNvPr id="542" name="Image" descr="Image"/>
            <p:cNvPicPr>
              <a:picLocks noChangeAspect="1"/>
            </p:cNvPicPr>
            <p:nvPr/>
          </p:nvPicPr>
          <p:blipFill>
            <a:blip r:embed="rId15"/>
            <a:stretch>
              <a:fillRect/>
            </a:stretch>
          </p:blipFill>
          <p:spPr>
            <a:xfrm>
              <a:off x="75108" y="436531"/>
              <a:ext cx="4621380" cy="220502"/>
            </a:xfrm>
            <a:prstGeom prst="rect">
              <a:avLst/>
            </a:prstGeom>
            <a:ln w="12700" cap="flat">
              <a:noFill/>
              <a:miter lim="400000"/>
            </a:ln>
            <a:effectLst/>
          </p:spPr>
        </p:pic>
        <p:pic>
          <p:nvPicPr>
            <p:cNvPr id="543" name="Image" descr="Image"/>
            <p:cNvPicPr>
              <a:picLocks noChangeAspect="1"/>
            </p:cNvPicPr>
            <p:nvPr/>
          </p:nvPicPr>
          <p:blipFill>
            <a:blip r:embed="rId16"/>
            <a:stretch>
              <a:fillRect/>
            </a:stretch>
          </p:blipFill>
          <p:spPr>
            <a:xfrm>
              <a:off x="98888" y="736852"/>
              <a:ext cx="5401984" cy="809681"/>
            </a:xfrm>
            <a:prstGeom prst="rect">
              <a:avLst/>
            </a:prstGeom>
            <a:ln w="12700" cap="flat">
              <a:noFill/>
              <a:miter lim="400000"/>
            </a:ln>
            <a:effectLst/>
          </p:spPr>
        </p:pic>
      </p:grpSp>
      <p:sp>
        <p:nvSpPr>
          <p:cNvPr id="545" name="Rectangle 5"/>
          <p:cNvSpPr/>
          <p:nvPr/>
        </p:nvSpPr>
        <p:spPr>
          <a:xfrm>
            <a:off x="2298338" y="1321529"/>
            <a:ext cx="4572001" cy="27838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defTabSz="252619">
              <a:spcBef>
                <a:spcPts val="1800"/>
              </a:spcBef>
              <a:buSzPct val="100000"/>
              <a:buFont typeface="Arial"/>
              <a:buChar char="•"/>
              <a:defRPr sz="1800" b="1">
                <a:latin typeface="Meta OT Normal"/>
                <a:ea typeface="Meta OT Normal"/>
                <a:cs typeface="Meta OT Normal"/>
                <a:sym typeface="Meta OT Normal"/>
              </a:defRPr>
            </a:pPr>
            <a:r>
              <a:t>They can (by definition) access the Internet and therefore may expose private information</a:t>
            </a:r>
            <a:endParaRPr sz="1300"/>
          </a:p>
          <a:p>
            <a:pPr marL="285750" indent="-285750" defTabSz="252619">
              <a:spcBef>
                <a:spcPts val="1800"/>
              </a:spcBef>
              <a:buSzPct val="100000"/>
              <a:buFont typeface="Arial"/>
              <a:buChar char="•"/>
              <a:defRPr sz="1800" b="1">
                <a:latin typeface="Meta OT Normal"/>
                <a:ea typeface="Meta OT Normal"/>
                <a:cs typeface="Meta OT Normal"/>
                <a:sym typeface="Meta OT Normal"/>
              </a:defRPr>
            </a:pPr>
            <a:r>
              <a:t>Lack of understanding on what information they expose, on when they expose it, and to whom</a:t>
            </a:r>
            <a:endParaRPr sz="1300"/>
          </a:p>
          <a:p>
            <a:pPr marL="285750" indent="-285750" defTabSz="252619">
              <a:spcBef>
                <a:spcPts val="1800"/>
              </a:spcBef>
              <a:buSzPct val="100000"/>
              <a:buFont typeface="Arial"/>
              <a:buChar char="•"/>
              <a:defRPr sz="1800" b="1">
                <a:latin typeface="Meta OT Normal"/>
                <a:ea typeface="Meta OT Normal"/>
                <a:cs typeface="Meta OT Normal"/>
                <a:sym typeface="Meta OT Normal"/>
              </a:defRPr>
            </a:pPr>
            <a:r>
              <a:t>Lack of understanding of regional differences (e.g., GDPR)</a:t>
            </a:r>
          </a:p>
        </p:txBody>
      </p:sp>
    </p:spTree>
    <p:custDataLst>
      <p:tags r:id="rId1"/>
    </p:custData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33"/>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1" nodeType="afterEffect">
                                  <p:stCondLst>
                                    <p:cond delay="0"/>
                                  </p:stCondLst>
                                  <p:iterate>
                                    <p:tmAbs val="0"/>
                                  </p:iterate>
                                  <p:childTnLst>
                                    <p:set>
                                      <p:cBhvr>
                                        <p:cTn id="9" fill="hold">
                                          <p:stCondLst>
                                            <p:cond delay="0"/>
                                          </p:stCondLst>
                                        </p:cTn>
                                        <p:tgtEl>
                                          <p:spTgt spid="533"/>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537"/>
                                        </p:tgtEl>
                                        <p:attrNameLst>
                                          <p:attrName>style.visibility</p:attrName>
                                        </p:attrNameLst>
                                      </p:cBhvr>
                                      <p:to>
                                        <p:strVal val="visible"/>
                                      </p:to>
                                    </p:set>
                                  </p:childTnLst>
                                </p:cTn>
                              </p:par>
                            </p:childTnLst>
                          </p:cTn>
                        </p:par>
                        <p:par>
                          <p:cTn id="13" fill="hold">
                            <p:stCondLst>
                              <p:cond delay="0"/>
                            </p:stCondLst>
                            <p:childTnLst>
                              <p:par>
                                <p:cTn id="14" presetID="1" presetClass="exit" presetSubtype="0" fill="hold" grpId="1" nodeType="afterEffect">
                                  <p:stCondLst>
                                    <p:cond delay="0"/>
                                  </p:stCondLst>
                                  <p:iterate>
                                    <p:tmAbs val="0"/>
                                  </p:iterate>
                                  <p:childTnLst>
                                    <p:set>
                                      <p:cBhvr>
                                        <p:cTn id="15" fill="hold">
                                          <p:stCondLst>
                                            <p:cond delay="0"/>
                                          </p:stCondLst>
                                        </p:cTn>
                                        <p:tgtEl>
                                          <p:spTgt spid="537"/>
                                        </p:tgtEl>
                                        <p:attrNameLst>
                                          <p:attrName>style.visibility</p:attrName>
                                        </p:attrNameLst>
                                      </p:cBhvr>
                                      <p:to>
                                        <p:strVal val="hidden"/>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5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iterate>
                                    <p:tmAbs val="0"/>
                                  </p:iterate>
                                  <p:childTnLst>
                                    <p:set>
                                      <p:cBhvr>
                                        <p:cTn id="22" fill="hold">
                                          <p:stCondLst>
                                            <p:cond delay="0"/>
                                          </p:stCondLst>
                                        </p:cTn>
                                        <p:tgtEl>
                                          <p:spTgt spid="5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 grpId="0" animBg="1" advAuto="0"/>
      <p:bldP spid="533" grpId="1" animBg="1" advAuto="0"/>
      <p:bldP spid="537" grpId="0" animBg="1" advAuto="0"/>
      <p:bldP spid="537" grpId="1" animBg="1" advAuto="0"/>
      <p:bldP spid="544" grpId="0" animBg="1" advAuto="0"/>
      <p:bldP spid="544" grpId="1" animBg="1" advAuto="0"/>
      <p:bldP spid="545"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esk with a table and shelves with plastic containers&#10;&#10;Description automatically generated">
            <a:extLst>
              <a:ext uri="{FF2B5EF4-FFF2-40B4-BE49-F238E27FC236}">
                <a16:creationId xmlns:a16="http://schemas.microsoft.com/office/drawing/2014/main" id="{90C817EA-3D33-0B11-4C81-D7749853F5B2}"/>
              </a:ext>
            </a:extLst>
          </p:cNvPr>
          <p:cNvPicPr>
            <a:picLocks noChangeAspect="1"/>
          </p:cNvPicPr>
          <p:nvPr/>
        </p:nvPicPr>
        <p:blipFill>
          <a:blip r:embed="rId2">
            <a:extLst>
              <a:ext uri="{28A0092B-C50C-407E-A947-70E740481C1C}">
                <a14:useLocalDpi xmlns:a14="http://schemas.microsoft.com/office/drawing/2010/main" val="0"/>
              </a:ext>
            </a:extLst>
          </a:blip>
          <a:srcRect t="30630" r="-2" b="7983"/>
          <a:stretch/>
        </p:blipFill>
        <p:spPr>
          <a:xfrm>
            <a:off x="3904330" y="8"/>
            <a:ext cx="5239670" cy="241229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table with many electronic devices&#10;&#10;Description automatically generated">
            <a:extLst>
              <a:ext uri="{FF2B5EF4-FFF2-40B4-BE49-F238E27FC236}">
                <a16:creationId xmlns:a16="http://schemas.microsoft.com/office/drawing/2014/main" id="{49242A7D-B18E-2273-CE93-9BDBA8E8BF0D}"/>
              </a:ext>
            </a:extLst>
          </p:cNvPr>
          <p:cNvPicPr>
            <a:picLocks noChangeAspect="1"/>
          </p:cNvPicPr>
          <p:nvPr/>
        </p:nvPicPr>
        <p:blipFill>
          <a:blip r:embed="rId3">
            <a:extLst>
              <a:ext uri="{28A0092B-C50C-407E-A947-70E740481C1C}">
                <a14:useLocalDpi xmlns:a14="http://schemas.microsoft.com/office/drawing/2010/main" val="0"/>
              </a:ext>
            </a:extLst>
          </a:blip>
          <a:srcRect t="38615" r="-2" b="-2"/>
          <a:stretch/>
        </p:blipFill>
        <p:spPr>
          <a:xfrm>
            <a:off x="3662269" y="2619756"/>
            <a:ext cx="5481731"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B639E4D9-3B57-044C-4F19-519288B95B2A}"/>
              </a:ext>
            </a:extLst>
          </p:cNvPr>
          <p:cNvSpPr>
            <a:spLocks noGrp="1"/>
          </p:cNvSpPr>
          <p:nvPr>
            <p:ph type="title"/>
          </p:nvPr>
        </p:nvSpPr>
        <p:spPr>
          <a:xfrm>
            <a:off x="218884" y="287962"/>
            <a:ext cx="4353116" cy="445631"/>
          </a:xfrm>
          <a:ln w="12700">
            <a:miter lim="400000"/>
          </a:ln>
        </p:spPr>
        <p:txBody>
          <a:bodyPr vert="horz" lIns="45718" tIns="45718" rIns="45718" bIns="45718" rtlCol="0" anchor="ctr">
            <a:spAutoFit/>
          </a:bodyPr>
          <a:lstStyle/>
          <a:p>
            <a:pPr defTabSz="258775">
              <a:lnSpc>
                <a:spcPct val="80000"/>
              </a:lnSpc>
            </a:pPr>
            <a:r>
              <a:rPr lang="en-GB" sz="2800" b="1" spc="-84" dirty="0">
                <a:latin typeface="+mn-lt"/>
                <a:ea typeface="Helvetica Neue"/>
                <a:cs typeface="Helvetica Neue"/>
                <a:sym typeface="Helvetica Neue"/>
              </a:rPr>
              <a:t>Operational Technology Lab</a:t>
            </a:r>
          </a:p>
        </p:txBody>
      </p:sp>
      <p:sp>
        <p:nvSpPr>
          <p:cNvPr id="3" name="Content Placeholder 2">
            <a:extLst>
              <a:ext uri="{FF2B5EF4-FFF2-40B4-BE49-F238E27FC236}">
                <a16:creationId xmlns:a16="http://schemas.microsoft.com/office/drawing/2014/main" id="{28DECDD3-F393-02A4-1FCF-F84B8F69BE64}"/>
              </a:ext>
            </a:extLst>
          </p:cNvPr>
          <p:cNvSpPr>
            <a:spLocks noGrp="1"/>
          </p:cNvSpPr>
          <p:nvPr>
            <p:ph idx="1"/>
          </p:nvPr>
        </p:nvSpPr>
        <p:spPr>
          <a:xfrm>
            <a:off x="319070" y="1427166"/>
            <a:ext cx="3585260" cy="2871299"/>
          </a:xfrm>
        </p:spPr>
        <p:txBody>
          <a:bodyPr>
            <a:normAutofit fontScale="70000" lnSpcReduction="20000"/>
          </a:bodyPr>
          <a:lstStyle/>
          <a:p>
            <a:r>
              <a:rPr lang="en-GB" sz="2300" dirty="0"/>
              <a:t>A new lab is been built at UCL (Lead by: Nilufer Tuptuk, Department of Security and Crime Science) </a:t>
            </a:r>
          </a:p>
          <a:p>
            <a:endParaRPr lang="en-GB" sz="2300" dirty="0"/>
          </a:p>
          <a:p>
            <a:r>
              <a:rPr lang="en-GB" sz="2300" dirty="0"/>
              <a:t>The lab will have testbeds related to manufacturing, water-treatment and building management systems. </a:t>
            </a:r>
          </a:p>
          <a:p>
            <a:pPr marL="0" indent="0">
              <a:buNone/>
            </a:pPr>
            <a:endParaRPr lang="en-US" sz="2300" dirty="0"/>
          </a:p>
          <a:p>
            <a:r>
              <a:rPr lang="en-US" sz="2300" dirty="0"/>
              <a:t>The space will be used for security research  and teaching. </a:t>
            </a:r>
          </a:p>
          <a:p>
            <a:pPr lvl="1"/>
            <a:r>
              <a:rPr lang="en-US" sz="2300" dirty="0"/>
              <a:t>EPSRC Centre for Doctoral Training in Cyber-Physical Risk</a:t>
            </a:r>
            <a:endParaRPr lang="en-GB" sz="2300" dirty="0"/>
          </a:p>
        </p:txBody>
      </p:sp>
    </p:spTree>
    <p:extLst>
      <p:ext uri="{BB962C8B-B14F-4D97-AF65-F5344CB8AC3E}">
        <p14:creationId xmlns:p14="http://schemas.microsoft.com/office/powerpoint/2010/main" val="231610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ACF76-9341-FA9D-9A9A-2197E71F9C1C}"/>
            </a:ext>
          </a:extLst>
        </p:cNvPr>
        <p:cNvGrpSpPr/>
        <p:nvPr/>
      </p:nvGrpSpPr>
      <p:grpSpPr>
        <a:xfrm>
          <a:off x="0" y="0"/>
          <a:ext cx="0" cy="0"/>
          <a:chOff x="0" y="0"/>
          <a:chExt cx="0" cy="0"/>
        </a:xfrm>
      </p:grpSpPr>
      <p:sp>
        <p:nvSpPr>
          <p:cNvPr id="1405" name="Slide Number">
            <a:extLst>
              <a:ext uri="{FF2B5EF4-FFF2-40B4-BE49-F238E27FC236}">
                <a16:creationId xmlns:a16="http://schemas.microsoft.com/office/drawing/2014/main" id="{47337B7A-A2B2-7ED5-3FE7-E81F1CAD082B}"/>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a:p>
        </p:txBody>
      </p:sp>
      <p:sp>
        <p:nvSpPr>
          <p:cNvPr id="17" name="Title 1">
            <a:extLst>
              <a:ext uri="{FF2B5EF4-FFF2-40B4-BE49-F238E27FC236}">
                <a16:creationId xmlns:a16="http://schemas.microsoft.com/office/drawing/2014/main" id="{306C804C-FCB4-E6E5-6047-DFDE858FC8BA}"/>
              </a:ext>
            </a:extLst>
          </p:cNvPr>
          <p:cNvSpPr>
            <a:spLocks noGrp="1"/>
          </p:cNvSpPr>
          <p:nvPr>
            <p:ph type="title"/>
          </p:nvPr>
        </p:nvSpPr>
        <p:spPr>
          <a:xfrm>
            <a:off x="450093" y="62031"/>
            <a:ext cx="8239126" cy="537437"/>
          </a:xfrm>
          <a:ln w="12700">
            <a:miter lim="400000"/>
          </a:ln>
        </p:spPr>
        <p:txBody>
          <a:bodyPr vert="horz" lIns="45718" tIns="45718" rIns="45718" bIns="45718" rtlCol="0" anchor="ctr">
            <a:spAutoFit/>
          </a:bodyPr>
          <a:lstStyle/>
          <a:p>
            <a:pPr defTabSz="258775"/>
            <a:r>
              <a:rPr lang="en-GB" sz="2800" dirty="0">
                <a:latin typeface="+mn-lt"/>
              </a:rPr>
              <a:t>Federated IoT Testbed Use Case</a:t>
            </a:r>
          </a:p>
        </p:txBody>
      </p:sp>
      <p:sp>
        <p:nvSpPr>
          <p:cNvPr id="80" name="Slide Number Placeholder 14">
            <a:extLst>
              <a:ext uri="{FF2B5EF4-FFF2-40B4-BE49-F238E27FC236}">
                <a16:creationId xmlns:a16="http://schemas.microsoft.com/office/drawing/2014/main" id="{145CDDF0-EBCD-C220-00A2-A35C0BB25DAB}"/>
              </a:ext>
            </a:extLst>
          </p:cNvPr>
          <p:cNvSpPr txBox="1">
            <a:spLocks/>
          </p:cNvSpPr>
          <p:nvPr/>
        </p:nvSpPr>
        <p:spPr>
          <a:xfrm>
            <a:off x="8803217" y="4904055"/>
            <a:ext cx="240771" cy="196208"/>
          </a:xfrm>
          <a:prstGeom prst="rect">
            <a:avLst/>
          </a:prstGeom>
        </p:spPr>
        <p:txBody>
          <a:bodyPr rtlCol="0"/>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a:lstStyle>
          <a:p>
            <a:endParaRPr lang="en-GB"/>
          </a:p>
        </p:txBody>
      </p:sp>
      <p:pic>
        <p:nvPicPr>
          <p:cNvPr id="108" name="Picture 107">
            <a:extLst>
              <a:ext uri="{FF2B5EF4-FFF2-40B4-BE49-F238E27FC236}">
                <a16:creationId xmlns:a16="http://schemas.microsoft.com/office/drawing/2014/main" id="{BD97E02F-A6D2-6617-951B-AB815D9857A2}"/>
              </a:ext>
            </a:extLst>
          </p:cNvPr>
          <p:cNvPicPr>
            <a:picLocks noChangeAspect="1"/>
          </p:cNvPicPr>
          <p:nvPr/>
        </p:nvPicPr>
        <p:blipFill>
          <a:blip r:embed="rId3"/>
          <a:stretch>
            <a:fillRect/>
          </a:stretch>
        </p:blipFill>
        <p:spPr>
          <a:xfrm>
            <a:off x="4611765" y="948625"/>
            <a:ext cx="2085715" cy="2085715"/>
          </a:xfrm>
          <a:prstGeom prst="rect">
            <a:avLst/>
          </a:prstGeom>
        </p:spPr>
      </p:pic>
      <p:pic>
        <p:nvPicPr>
          <p:cNvPr id="109" name="Picture 108">
            <a:extLst>
              <a:ext uri="{FF2B5EF4-FFF2-40B4-BE49-F238E27FC236}">
                <a16:creationId xmlns:a16="http://schemas.microsoft.com/office/drawing/2014/main" id="{006DEBA3-5C57-E36D-FFCB-3678BDB07B8A}"/>
              </a:ext>
            </a:extLst>
          </p:cNvPr>
          <p:cNvPicPr>
            <a:picLocks noChangeAspect="1"/>
          </p:cNvPicPr>
          <p:nvPr/>
        </p:nvPicPr>
        <p:blipFill>
          <a:blip r:embed="rId4"/>
          <a:stretch>
            <a:fillRect/>
          </a:stretch>
        </p:blipFill>
        <p:spPr>
          <a:xfrm>
            <a:off x="28144" y="1533941"/>
            <a:ext cx="3628252" cy="3250617"/>
          </a:xfrm>
          <a:prstGeom prst="rect">
            <a:avLst/>
          </a:prstGeom>
        </p:spPr>
      </p:pic>
      <p:pic>
        <p:nvPicPr>
          <p:cNvPr id="110" name="Picture 2" descr="Internet of things, iot, medical device, smart electronic, smart watch,  wearables icon - Download on Iconfinder">
            <a:extLst>
              <a:ext uri="{FF2B5EF4-FFF2-40B4-BE49-F238E27FC236}">
                <a16:creationId xmlns:a16="http://schemas.microsoft.com/office/drawing/2014/main" id="{22192BE2-415B-2FB0-3854-896E5D4B6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582465" y="2140388"/>
            <a:ext cx="325084" cy="32508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descr="Iot Icon #31850 - Free Icons Library">
            <a:extLst>
              <a:ext uri="{FF2B5EF4-FFF2-40B4-BE49-F238E27FC236}">
                <a16:creationId xmlns:a16="http://schemas.microsoft.com/office/drawing/2014/main" id="{C6A65DF2-CD07-F3BB-1C4B-036FA3FA91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3997" y="2603353"/>
            <a:ext cx="409412" cy="40941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8" descr="home camera Icon - Download home camera Icon 1542562 | Noun Project">
            <a:extLst>
              <a:ext uri="{FF2B5EF4-FFF2-40B4-BE49-F238E27FC236}">
                <a16:creationId xmlns:a16="http://schemas.microsoft.com/office/drawing/2014/main" id="{270155D2-92B5-047F-9EC5-291EA2FA09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8595" y="3072606"/>
            <a:ext cx="484632" cy="484632"/>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38">
            <a:extLst>
              <a:ext uri="{FF2B5EF4-FFF2-40B4-BE49-F238E27FC236}">
                <a16:creationId xmlns:a16="http://schemas.microsoft.com/office/drawing/2014/main" id="{2D95965B-5667-2905-9E3A-596246E3F8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1404" y="2430287"/>
            <a:ext cx="393276" cy="39327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6" descr="Line Cartoon clipart - Text, Font, Line, transparent clip art">
            <a:extLst>
              <a:ext uri="{FF2B5EF4-FFF2-40B4-BE49-F238E27FC236}">
                <a16:creationId xmlns:a16="http://schemas.microsoft.com/office/drawing/2014/main" id="{1B000107-724F-AA5B-9E94-18E443F415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5566" y="2898486"/>
            <a:ext cx="420957" cy="42095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a:extLst>
              <a:ext uri="{FF2B5EF4-FFF2-40B4-BE49-F238E27FC236}">
                <a16:creationId xmlns:a16="http://schemas.microsoft.com/office/drawing/2014/main" id="{F30B8DA2-F3DD-2821-5D62-08CCE01FFD15}"/>
              </a:ext>
            </a:extLst>
          </p:cNvPr>
          <p:cNvPicPr>
            <a:picLocks noChangeAspect="1"/>
          </p:cNvPicPr>
          <p:nvPr/>
        </p:nvPicPr>
        <p:blipFill>
          <a:blip r:embed="rId10"/>
          <a:stretch>
            <a:fillRect/>
          </a:stretch>
        </p:blipFill>
        <p:spPr>
          <a:xfrm>
            <a:off x="1887074" y="3613291"/>
            <a:ext cx="1039613" cy="1039613"/>
          </a:xfrm>
          <a:prstGeom prst="rect">
            <a:avLst/>
          </a:prstGeom>
        </p:spPr>
      </p:pic>
      <p:pic>
        <p:nvPicPr>
          <p:cNvPr id="116" name="Picture 115">
            <a:extLst>
              <a:ext uri="{FF2B5EF4-FFF2-40B4-BE49-F238E27FC236}">
                <a16:creationId xmlns:a16="http://schemas.microsoft.com/office/drawing/2014/main" id="{8FD25043-8145-2D25-1A6E-8A77791C7311}"/>
              </a:ext>
            </a:extLst>
          </p:cNvPr>
          <p:cNvPicPr>
            <a:picLocks noChangeAspect="1"/>
          </p:cNvPicPr>
          <p:nvPr/>
        </p:nvPicPr>
        <p:blipFill>
          <a:blip r:embed="rId11"/>
          <a:stretch>
            <a:fillRect/>
          </a:stretch>
        </p:blipFill>
        <p:spPr>
          <a:xfrm>
            <a:off x="744343" y="3507363"/>
            <a:ext cx="859913" cy="1108135"/>
          </a:xfrm>
          <a:prstGeom prst="rect">
            <a:avLst/>
          </a:prstGeom>
        </p:spPr>
      </p:pic>
      <p:sp>
        <p:nvSpPr>
          <p:cNvPr id="117" name="TextBox 116">
            <a:extLst>
              <a:ext uri="{FF2B5EF4-FFF2-40B4-BE49-F238E27FC236}">
                <a16:creationId xmlns:a16="http://schemas.microsoft.com/office/drawing/2014/main" id="{262385DB-FD67-2539-F7C7-75B6E1D57240}"/>
              </a:ext>
            </a:extLst>
          </p:cNvPr>
          <p:cNvSpPr txBox="1"/>
          <p:nvPr/>
        </p:nvSpPr>
        <p:spPr>
          <a:xfrm>
            <a:off x="4980010" y="1800118"/>
            <a:ext cx="1384394" cy="380873"/>
          </a:xfrm>
          <a:prstGeom prst="rect">
            <a:avLst/>
          </a:prstGeom>
          <a:noFill/>
        </p:spPr>
        <p:txBody>
          <a:bodyPr wrap="square">
            <a:spAutoFit/>
          </a:bodyPr>
          <a:lstStyle/>
          <a:p>
            <a:r>
              <a:rPr lang="en-GB" sz="1875" b="1">
                <a:cs typeface="Biome Light" panose="020B0303030204020804" pitchFamily="34" charset="0"/>
              </a:rPr>
              <a:t>INTERNET</a:t>
            </a:r>
            <a:endParaRPr lang="en-US" sz="1875" b="1"/>
          </a:p>
        </p:txBody>
      </p:sp>
      <p:pic>
        <p:nvPicPr>
          <p:cNvPr id="118" name="Picture 117">
            <a:extLst>
              <a:ext uri="{FF2B5EF4-FFF2-40B4-BE49-F238E27FC236}">
                <a16:creationId xmlns:a16="http://schemas.microsoft.com/office/drawing/2014/main" id="{3660762F-8AE9-24D7-85D6-CD7EE40D4106}"/>
              </a:ext>
            </a:extLst>
          </p:cNvPr>
          <p:cNvPicPr>
            <a:picLocks noChangeAspect="1"/>
          </p:cNvPicPr>
          <p:nvPr/>
        </p:nvPicPr>
        <p:blipFill>
          <a:blip r:embed="rId12"/>
          <a:stretch>
            <a:fillRect/>
          </a:stretch>
        </p:blipFill>
        <p:spPr>
          <a:xfrm>
            <a:off x="4678980" y="3613291"/>
            <a:ext cx="1262429" cy="1437487"/>
          </a:xfrm>
          <a:prstGeom prst="rect">
            <a:avLst/>
          </a:prstGeom>
        </p:spPr>
      </p:pic>
      <p:cxnSp>
        <p:nvCxnSpPr>
          <p:cNvPr id="119" name="Straight Arrow Connector 118">
            <a:extLst>
              <a:ext uri="{FF2B5EF4-FFF2-40B4-BE49-F238E27FC236}">
                <a16:creationId xmlns:a16="http://schemas.microsoft.com/office/drawing/2014/main" id="{302C12A0-19C9-E004-6DC2-8A9C311C7F07}"/>
              </a:ext>
            </a:extLst>
          </p:cNvPr>
          <p:cNvCxnSpPr>
            <a:cxnSpLocks/>
          </p:cNvCxnSpPr>
          <p:nvPr/>
        </p:nvCxnSpPr>
        <p:spPr>
          <a:xfrm>
            <a:off x="3077521" y="4407248"/>
            <a:ext cx="1630652" cy="0"/>
          </a:xfrm>
          <a:prstGeom prst="straightConnector1">
            <a:avLst/>
          </a:prstGeom>
          <a:ln w="793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FD768C46-AC61-4AE8-9F66-E020190F585C}"/>
              </a:ext>
            </a:extLst>
          </p:cNvPr>
          <p:cNvSpPr txBox="1"/>
          <p:nvPr/>
        </p:nvSpPr>
        <p:spPr>
          <a:xfrm>
            <a:off x="3691999" y="4789893"/>
            <a:ext cx="1384394" cy="380873"/>
          </a:xfrm>
          <a:prstGeom prst="rect">
            <a:avLst/>
          </a:prstGeom>
          <a:noFill/>
        </p:spPr>
        <p:txBody>
          <a:bodyPr wrap="square">
            <a:spAutoFit/>
          </a:bodyPr>
          <a:lstStyle/>
          <a:p>
            <a:r>
              <a:rPr lang="en-GB" sz="1875" b="1">
                <a:cs typeface="Biome Light" panose="020B0303030204020804" pitchFamily="34" charset="0"/>
              </a:rPr>
              <a:t>EDGE</a:t>
            </a:r>
            <a:endParaRPr lang="en-US" sz="1875" b="1"/>
          </a:p>
        </p:txBody>
      </p:sp>
      <p:sp>
        <p:nvSpPr>
          <p:cNvPr id="121" name="Rectangle 120">
            <a:extLst>
              <a:ext uri="{FF2B5EF4-FFF2-40B4-BE49-F238E27FC236}">
                <a16:creationId xmlns:a16="http://schemas.microsoft.com/office/drawing/2014/main" id="{86C67848-267F-95FF-BC15-6866E6B0B74D}"/>
              </a:ext>
            </a:extLst>
          </p:cNvPr>
          <p:cNvSpPr/>
          <p:nvPr/>
        </p:nvSpPr>
        <p:spPr>
          <a:xfrm>
            <a:off x="1777916" y="3575042"/>
            <a:ext cx="4265079" cy="152086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2" name="TextBox 121">
            <a:extLst>
              <a:ext uri="{FF2B5EF4-FFF2-40B4-BE49-F238E27FC236}">
                <a16:creationId xmlns:a16="http://schemas.microsoft.com/office/drawing/2014/main" id="{FC53310E-B268-F97E-8767-FDD36C994B18}"/>
              </a:ext>
            </a:extLst>
          </p:cNvPr>
          <p:cNvSpPr txBox="1"/>
          <p:nvPr/>
        </p:nvSpPr>
        <p:spPr>
          <a:xfrm>
            <a:off x="5131810" y="3711589"/>
            <a:ext cx="727402" cy="380873"/>
          </a:xfrm>
          <a:prstGeom prst="rect">
            <a:avLst/>
          </a:prstGeom>
          <a:noFill/>
        </p:spPr>
        <p:txBody>
          <a:bodyPr wrap="square">
            <a:spAutoFit/>
          </a:bodyPr>
          <a:lstStyle/>
          <a:p>
            <a:r>
              <a:rPr lang="en-GB" sz="1875" b="1">
                <a:cs typeface="Biome Light" panose="020B0303030204020804" pitchFamily="34" charset="0"/>
              </a:rPr>
              <a:t>ISP</a:t>
            </a:r>
            <a:endParaRPr lang="en-US" sz="1875" b="1"/>
          </a:p>
        </p:txBody>
      </p:sp>
      <p:cxnSp>
        <p:nvCxnSpPr>
          <p:cNvPr id="123" name="Straight Arrow Connector 122">
            <a:extLst>
              <a:ext uri="{FF2B5EF4-FFF2-40B4-BE49-F238E27FC236}">
                <a16:creationId xmlns:a16="http://schemas.microsoft.com/office/drawing/2014/main" id="{F3E04A91-7FEB-9D4A-5791-AEC4A03391AB}"/>
              </a:ext>
            </a:extLst>
          </p:cNvPr>
          <p:cNvCxnSpPr>
            <a:cxnSpLocks/>
          </p:cNvCxnSpPr>
          <p:nvPr/>
        </p:nvCxnSpPr>
        <p:spPr>
          <a:xfrm flipV="1">
            <a:off x="5501221" y="2571750"/>
            <a:ext cx="113996" cy="985488"/>
          </a:xfrm>
          <a:prstGeom prst="straightConnector1">
            <a:avLst/>
          </a:prstGeom>
          <a:ln w="793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4" name="Graphic 123" descr="Brain with solid fill">
            <a:extLst>
              <a:ext uri="{FF2B5EF4-FFF2-40B4-BE49-F238E27FC236}">
                <a16:creationId xmlns:a16="http://schemas.microsoft.com/office/drawing/2014/main" id="{E24D30B3-EACF-BFF9-5574-84847DDB656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65228" y="3445054"/>
            <a:ext cx="1016174" cy="1016174"/>
          </a:xfrm>
          <a:prstGeom prst="rect">
            <a:avLst/>
          </a:prstGeom>
        </p:spPr>
      </p:pic>
      <p:pic>
        <p:nvPicPr>
          <p:cNvPr id="125" name="Picture 2" descr="Internet of things, iot, medical device, smart electronic, smart watch,  wearables icon - Download on Iconfinder">
            <a:extLst>
              <a:ext uri="{FF2B5EF4-FFF2-40B4-BE49-F238E27FC236}">
                <a16:creationId xmlns:a16="http://schemas.microsoft.com/office/drawing/2014/main" id="{6B30EDD0-8BFC-ABAD-4DB0-2FD0CA237F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802699" y="1121464"/>
            <a:ext cx="325084" cy="325084"/>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4" descr="Iot Icon #31850 - Free Icons Library">
            <a:extLst>
              <a:ext uri="{FF2B5EF4-FFF2-40B4-BE49-F238E27FC236}">
                <a16:creationId xmlns:a16="http://schemas.microsoft.com/office/drawing/2014/main" id="{F171E460-8466-CE53-FC68-A3398DD072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4231" y="1584429"/>
            <a:ext cx="409412" cy="40941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8" descr="home camera Icon - Download home camera Icon 1542562 | Noun Project">
            <a:extLst>
              <a:ext uri="{FF2B5EF4-FFF2-40B4-BE49-F238E27FC236}">
                <a16:creationId xmlns:a16="http://schemas.microsoft.com/office/drawing/2014/main" id="{6004B5D3-3A78-6A99-C67B-059EC36EB4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8829" y="2053682"/>
            <a:ext cx="484632" cy="484632"/>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38">
            <a:extLst>
              <a:ext uri="{FF2B5EF4-FFF2-40B4-BE49-F238E27FC236}">
                <a16:creationId xmlns:a16="http://schemas.microsoft.com/office/drawing/2014/main" id="{A37C13AA-E68C-B92C-6C9C-9585953E09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1411363"/>
            <a:ext cx="393276" cy="39327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6" descr="Line Cartoon clipart - Text, Font, Line, transparent clip art">
            <a:extLst>
              <a:ext uri="{FF2B5EF4-FFF2-40B4-BE49-F238E27FC236}">
                <a16:creationId xmlns:a16="http://schemas.microsoft.com/office/drawing/2014/main" id="{8E792EAC-CABC-6F50-5F0D-481CDE7BA8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5800" y="1879562"/>
            <a:ext cx="420957" cy="420957"/>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a:extLst>
              <a:ext uri="{FF2B5EF4-FFF2-40B4-BE49-F238E27FC236}">
                <a16:creationId xmlns:a16="http://schemas.microsoft.com/office/drawing/2014/main" id="{09848A1D-5B8A-10D7-40F2-1C58EAE018D2}"/>
              </a:ext>
            </a:extLst>
          </p:cNvPr>
          <p:cNvPicPr>
            <a:picLocks noChangeAspect="1"/>
          </p:cNvPicPr>
          <p:nvPr/>
        </p:nvPicPr>
        <p:blipFill>
          <a:blip r:embed="rId15"/>
          <a:stretch>
            <a:fillRect/>
          </a:stretch>
        </p:blipFill>
        <p:spPr>
          <a:xfrm>
            <a:off x="2697633" y="1060656"/>
            <a:ext cx="1328722" cy="1328722"/>
          </a:xfrm>
          <a:prstGeom prst="rect">
            <a:avLst/>
          </a:prstGeom>
        </p:spPr>
      </p:pic>
      <p:pic>
        <p:nvPicPr>
          <p:cNvPr id="131" name="Picture 130" descr="Shape, arrow&#10;&#10;Description automatically generated">
            <a:extLst>
              <a:ext uri="{FF2B5EF4-FFF2-40B4-BE49-F238E27FC236}">
                <a16:creationId xmlns:a16="http://schemas.microsoft.com/office/drawing/2014/main" id="{F6C3F97E-324B-673F-B625-418C465EF61E}"/>
              </a:ext>
            </a:extLst>
          </p:cNvPr>
          <p:cNvPicPr>
            <a:picLocks noChangeAspect="1"/>
          </p:cNvPicPr>
          <p:nvPr/>
        </p:nvPicPr>
        <p:blipFill>
          <a:blip r:embed="rId16"/>
          <a:stretch>
            <a:fillRect/>
          </a:stretch>
        </p:blipFill>
        <p:spPr>
          <a:xfrm>
            <a:off x="6723059" y="610779"/>
            <a:ext cx="2201176" cy="1466097"/>
          </a:xfrm>
          <a:prstGeom prst="rect">
            <a:avLst/>
          </a:prstGeom>
        </p:spPr>
      </p:pic>
      <p:pic>
        <p:nvPicPr>
          <p:cNvPr id="132" name="Picture 131" descr="Shape, arrow&#10;&#10;Description automatically generated">
            <a:extLst>
              <a:ext uri="{FF2B5EF4-FFF2-40B4-BE49-F238E27FC236}">
                <a16:creationId xmlns:a16="http://schemas.microsoft.com/office/drawing/2014/main" id="{FC130433-497D-3A2A-9FDA-D3A111F92A66}"/>
              </a:ext>
            </a:extLst>
          </p:cNvPr>
          <p:cNvPicPr>
            <a:picLocks noChangeAspect="1"/>
          </p:cNvPicPr>
          <p:nvPr/>
        </p:nvPicPr>
        <p:blipFill>
          <a:blip r:embed="rId16"/>
          <a:stretch>
            <a:fillRect/>
          </a:stretch>
        </p:blipFill>
        <p:spPr>
          <a:xfrm>
            <a:off x="6744433" y="2165438"/>
            <a:ext cx="2201176" cy="1466097"/>
          </a:xfrm>
          <a:prstGeom prst="rect">
            <a:avLst/>
          </a:prstGeom>
        </p:spPr>
      </p:pic>
      <p:pic>
        <p:nvPicPr>
          <p:cNvPr id="133" name="Picture 132" descr="Shape, arrow&#10;&#10;Description automatically generated">
            <a:extLst>
              <a:ext uri="{FF2B5EF4-FFF2-40B4-BE49-F238E27FC236}">
                <a16:creationId xmlns:a16="http://schemas.microsoft.com/office/drawing/2014/main" id="{7601E100-3485-BF87-71F6-353EEDC1E5A6}"/>
              </a:ext>
            </a:extLst>
          </p:cNvPr>
          <p:cNvPicPr>
            <a:picLocks noChangeAspect="1"/>
          </p:cNvPicPr>
          <p:nvPr/>
        </p:nvPicPr>
        <p:blipFill>
          <a:blip r:embed="rId16"/>
          <a:stretch>
            <a:fillRect/>
          </a:stretch>
        </p:blipFill>
        <p:spPr>
          <a:xfrm>
            <a:off x="6736027" y="3674199"/>
            <a:ext cx="2201176" cy="1466097"/>
          </a:xfrm>
          <a:prstGeom prst="rect">
            <a:avLst/>
          </a:prstGeom>
        </p:spPr>
      </p:pic>
      <p:pic>
        <p:nvPicPr>
          <p:cNvPr id="134" name="Graphic 133" descr="Brain with solid fill">
            <a:extLst>
              <a:ext uri="{FF2B5EF4-FFF2-40B4-BE49-F238E27FC236}">
                <a16:creationId xmlns:a16="http://schemas.microsoft.com/office/drawing/2014/main" id="{EA10977C-DC4A-E3A7-CE77-B3AAFC8DE15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81258" y="1371599"/>
            <a:ext cx="395726" cy="395726"/>
          </a:xfrm>
          <a:prstGeom prst="rect">
            <a:avLst/>
          </a:prstGeom>
        </p:spPr>
      </p:pic>
      <p:pic>
        <p:nvPicPr>
          <p:cNvPr id="135" name="Graphic 134" descr="Brain with solid fill">
            <a:extLst>
              <a:ext uri="{FF2B5EF4-FFF2-40B4-BE49-F238E27FC236}">
                <a16:creationId xmlns:a16="http://schemas.microsoft.com/office/drawing/2014/main" id="{8547B629-539D-3F55-9456-7E0CDC731C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81258" y="2911102"/>
            <a:ext cx="395726" cy="395726"/>
          </a:xfrm>
          <a:prstGeom prst="rect">
            <a:avLst/>
          </a:prstGeom>
        </p:spPr>
      </p:pic>
      <p:pic>
        <p:nvPicPr>
          <p:cNvPr id="136" name="Graphic 135" descr="Brain with solid fill">
            <a:extLst>
              <a:ext uri="{FF2B5EF4-FFF2-40B4-BE49-F238E27FC236}">
                <a16:creationId xmlns:a16="http://schemas.microsoft.com/office/drawing/2014/main" id="{A9C2EA5C-9735-2A19-4EBE-9D546FB759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51881" y="4407247"/>
            <a:ext cx="395726" cy="395726"/>
          </a:xfrm>
          <a:prstGeom prst="rect">
            <a:avLst/>
          </a:prstGeom>
        </p:spPr>
      </p:pic>
      <p:pic>
        <p:nvPicPr>
          <p:cNvPr id="137" name="Graphic 136" descr="Brain with solid fill">
            <a:extLst>
              <a:ext uri="{FF2B5EF4-FFF2-40B4-BE49-F238E27FC236}">
                <a16:creationId xmlns:a16="http://schemas.microsoft.com/office/drawing/2014/main" id="{2996ADAC-921C-56E7-D263-A51BCA5602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204285" y="1866784"/>
            <a:ext cx="1609835" cy="1609835"/>
          </a:xfrm>
          <a:prstGeom prst="rect">
            <a:avLst/>
          </a:prstGeom>
        </p:spPr>
      </p:pic>
      <p:sp>
        <p:nvSpPr>
          <p:cNvPr id="139" name="TextBox 138">
            <a:extLst>
              <a:ext uri="{FF2B5EF4-FFF2-40B4-BE49-F238E27FC236}">
                <a16:creationId xmlns:a16="http://schemas.microsoft.com/office/drawing/2014/main" id="{0FC6F2CC-8BB9-AF1A-910F-BAAC6A2D63D7}"/>
              </a:ext>
            </a:extLst>
          </p:cNvPr>
          <p:cNvSpPr txBox="1"/>
          <p:nvPr/>
        </p:nvSpPr>
        <p:spPr>
          <a:xfrm>
            <a:off x="614975" y="2787992"/>
            <a:ext cx="1107931" cy="542456"/>
          </a:xfrm>
          <a:prstGeom prst="rect">
            <a:avLst/>
          </a:prstGeom>
          <a:noFill/>
        </p:spPr>
        <p:txBody>
          <a:bodyPr wrap="square">
            <a:spAutoFit/>
          </a:bodyPr>
          <a:lstStyle/>
          <a:p>
            <a:r>
              <a:rPr lang="en-GB" sz="975">
                <a:solidFill>
                  <a:srgbClr val="FF0000"/>
                </a:solidFill>
              </a:rPr>
              <a:t>Awareness, Authentication &amp; Management </a:t>
            </a:r>
          </a:p>
        </p:txBody>
      </p:sp>
      <p:sp>
        <p:nvSpPr>
          <p:cNvPr id="140" name="TextBox 139">
            <a:extLst>
              <a:ext uri="{FF2B5EF4-FFF2-40B4-BE49-F238E27FC236}">
                <a16:creationId xmlns:a16="http://schemas.microsoft.com/office/drawing/2014/main" id="{C5DDC26A-7A67-1472-1916-CDA4DD71CBB3}"/>
              </a:ext>
            </a:extLst>
          </p:cNvPr>
          <p:cNvSpPr txBox="1"/>
          <p:nvPr/>
        </p:nvSpPr>
        <p:spPr>
          <a:xfrm>
            <a:off x="3066557" y="3583549"/>
            <a:ext cx="532830" cy="242374"/>
          </a:xfrm>
          <a:prstGeom prst="rect">
            <a:avLst/>
          </a:prstGeom>
          <a:noFill/>
        </p:spPr>
        <p:txBody>
          <a:bodyPr wrap="square">
            <a:spAutoFit/>
          </a:bodyPr>
          <a:lstStyle/>
          <a:p>
            <a:r>
              <a:rPr lang="en-GB" sz="975">
                <a:solidFill>
                  <a:srgbClr val="FF0000"/>
                </a:solidFill>
              </a:rPr>
              <a:t>Trust</a:t>
            </a:r>
          </a:p>
        </p:txBody>
      </p:sp>
      <p:sp>
        <p:nvSpPr>
          <p:cNvPr id="141" name="TextBox 140">
            <a:extLst>
              <a:ext uri="{FF2B5EF4-FFF2-40B4-BE49-F238E27FC236}">
                <a16:creationId xmlns:a16="http://schemas.microsoft.com/office/drawing/2014/main" id="{D75CBF57-1622-8C3E-6BB9-F8B8EE60CFE3}"/>
              </a:ext>
            </a:extLst>
          </p:cNvPr>
          <p:cNvSpPr txBox="1"/>
          <p:nvPr/>
        </p:nvSpPr>
        <p:spPr>
          <a:xfrm>
            <a:off x="6965978" y="1975910"/>
            <a:ext cx="1283766" cy="242374"/>
          </a:xfrm>
          <a:prstGeom prst="rect">
            <a:avLst/>
          </a:prstGeom>
          <a:noFill/>
        </p:spPr>
        <p:txBody>
          <a:bodyPr wrap="square">
            <a:spAutoFit/>
          </a:bodyPr>
          <a:lstStyle/>
          <a:p>
            <a:r>
              <a:rPr lang="en-GB" sz="975">
                <a:solidFill>
                  <a:srgbClr val="FF0000"/>
                </a:solidFill>
              </a:rPr>
              <a:t>Interconnectivity</a:t>
            </a:r>
          </a:p>
        </p:txBody>
      </p:sp>
      <p:sp>
        <p:nvSpPr>
          <p:cNvPr id="142" name="TextBox 141">
            <a:extLst>
              <a:ext uri="{FF2B5EF4-FFF2-40B4-BE49-F238E27FC236}">
                <a16:creationId xmlns:a16="http://schemas.microsoft.com/office/drawing/2014/main" id="{95724051-CE50-3FE2-0708-A0BCF989B969}"/>
              </a:ext>
            </a:extLst>
          </p:cNvPr>
          <p:cNvSpPr txBox="1"/>
          <p:nvPr/>
        </p:nvSpPr>
        <p:spPr>
          <a:xfrm>
            <a:off x="6928389" y="3521480"/>
            <a:ext cx="1283766" cy="242374"/>
          </a:xfrm>
          <a:prstGeom prst="rect">
            <a:avLst/>
          </a:prstGeom>
          <a:noFill/>
        </p:spPr>
        <p:txBody>
          <a:bodyPr wrap="square">
            <a:spAutoFit/>
          </a:bodyPr>
          <a:lstStyle/>
          <a:p>
            <a:r>
              <a:rPr lang="en-GB" sz="975">
                <a:solidFill>
                  <a:srgbClr val="FF0000"/>
                </a:solidFill>
              </a:rPr>
              <a:t>Interconnectivity</a:t>
            </a:r>
          </a:p>
        </p:txBody>
      </p:sp>
    </p:spTree>
    <p:extLst>
      <p:ext uri="{BB962C8B-B14F-4D97-AF65-F5344CB8AC3E}">
        <p14:creationId xmlns:p14="http://schemas.microsoft.com/office/powerpoint/2010/main" val="11470702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xit" presetSubtype="12" fill="hold" nodeType="clickEffect">
                                  <p:stCondLst>
                                    <p:cond delay="0"/>
                                  </p:stCondLst>
                                  <p:childTnLst>
                                    <p:anim calcmode="lin" valueType="num">
                                      <p:cBhvr additive="base">
                                        <p:cTn id="28" dur="3000"/>
                                        <p:tgtEl>
                                          <p:spTgt spid="125"/>
                                        </p:tgtEl>
                                        <p:attrNameLst>
                                          <p:attrName>ppt_x</p:attrName>
                                        </p:attrNameLst>
                                      </p:cBhvr>
                                      <p:tavLst>
                                        <p:tav tm="0">
                                          <p:val>
                                            <p:strVal val="ppt_x"/>
                                          </p:val>
                                        </p:tav>
                                        <p:tav tm="100000">
                                          <p:val>
                                            <p:strVal val="0-ppt_w/2"/>
                                          </p:val>
                                        </p:tav>
                                      </p:tavLst>
                                    </p:anim>
                                    <p:anim calcmode="lin" valueType="num">
                                      <p:cBhvr additive="base">
                                        <p:cTn id="29" dur="3000"/>
                                        <p:tgtEl>
                                          <p:spTgt spid="125"/>
                                        </p:tgtEl>
                                        <p:attrNameLst>
                                          <p:attrName>ppt_y</p:attrName>
                                        </p:attrNameLst>
                                      </p:cBhvr>
                                      <p:tavLst>
                                        <p:tav tm="0">
                                          <p:val>
                                            <p:strVal val="ppt_y"/>
                                          </p:val>
                                        </p:tav>
                                        <p:tav tm="100000">
                                          <p:val>
                                            <p:strVal val="1+ppt_h/2"/>
                                          </p:val>
                                        </p:tav>
                                      </p:tavLst>
                                    </p:anim>
                                    <p:set>
                                      <p:cBhvr>
                                        <p:cTn id="30" dur="1" fill="hold">
                                          <p:stCondLst>
                                            <p:cond delay="2999"/>
                                          </p:stCondLst>
                                        </p:cTn>
                                        <p:tgtEl>
                                          <p:spTgt spid="125"/>
                                        </p:tgtEl>
                                        <p:attrNameLst>
                                          <p:attrName>style.visibility</p:attrName>
                                        </p:attrNameLst>
                                      </p:cBhvr>
                                      <p:to>
                                        <p:strVal val="hidden"/>
                                      </p:to>
                                    </p:set>
                                  </p:childTnLst>
                                </p:cTn>
                              </p:par>
                              <p:par>
                                <p:cTn id="31" presetID="2" presetClass="exit" presetSubtype="12" fill="hold" nodeType="withEffect">
                                  <p:stCondLst>
                                    <p:cond delay="0"/>
                                  </p:stCondLst>
                                  <p:childTnLst>
                                    <p:anim calcmode="lin" valueType="num">
                                      <p:cBhvr additive="base">
                                        <p:cTn id="32" dur="3000"/>
                                        <p:tgtEl>
                                          <p:spTgt spid="126"/>
                                        </p:tgtEl>
                                        <p:attrNameLst>
                                          <p:attrName>ppt_x</p:attrName>
                                        </p:attrNameLst>
                                      </p:cBhvr>
                                      <p:tavLst>
                                        <p:tav tm="0">
                                          <p:val>
                                            <p:strVal val="ppt_x"/>
                                          </p:val>
                                        </p:tav>
                                        <p:tav tm="100000">
                                          <p:val>
                                            <p:strVal val="0-ppt_w/2"/>
                                          </p:val>
                                        </p:tav>
                                      </p:tavLst>
                                    </p:anim>
                                    <p:anim calcmode="lin" valueType="num">
                                      <p:cBhvr additive="base">
                                        <p:cTn id="33" dur="3000"/>
                                        <p:tgtEl>
                                          <p:spTgt spid="126"/>
                                        </p:tgtEl>
                                        <p:attrNameLst>
                                          <p:attrName>ppt_y</p:attrName>
                                        </p:attrNameLst>
                                      </p:cBhvr>
                                      <p:tavLst>
                                        <p:tav tm="0">
                                          <p:val>
                                            <p:strVal val="ppt_y"/>
                                          </p:val>
                                        </p:tav>
                                        <p:tav tm="100000">
                                          <p:val>
                                            <p:strVal val="1+ppt_h/2"/>
                                          </p:val>
                                        </p:tav>
                                      </p:tavLst>
                                    </p:anim>
                                    <p:set>
                                      <p:cBhvr>
                                        <p:cTn id="34" dur="1" fill="hold">
                                          <p:stCondLst>
                                            <p:cond delay="2999"/>
                                          </p:stCondLst>
                                        </p:cTn>
                                        <p:tgtEl>
                                          <p:spTgt spid="126"/>
                                        </p:tgtEl>
                                        <p:attrNameLst>
                                          <p:attrName>style.visibility</p:attrName>
                                        </p:attrNameLst>
                                      </p:cBhvr>
                                      <p:to>
                                        <p:strVal val="hidden"/>
                                      </p:to>
                                    </p:set>
                                  </p:childTnLst>
                                </p:cTn>
                              </p:par>
                              <p:par>
                                <p:cTn id="35" presetID="2" presetClass="exit" presetSubtype="12" fill="hold" nodeType="withEffect">
                                  <p:stCondLst>
                                    <p:cond delay="0"/>
                                  </p:stCondLst>
                                  <p:childTnLst>
                                    <p:anim calcmode="lin" valueType="num">
                                      <p:cBhvr additive="base">
                                        <p:cTn id="36" dur="3000"/>
                                        <p:tgtEl>
                                          <p:spTgt spid="127"/>
                                        </p:tgtEl>
                                        <p:attrNameLst>
                                          <p:attrName>ppt_x</p:attrName>
                                        </p:attrNameLst>
                                      </p:cBhvr>
                                      <p:tavLst>
                                        <p:tav tm="0">
                                          <p:val>
                                            <p:strVal val="ppt_x"/>
                                          </p:val>
                                        </p:tav>
                                        <p:tav tm="100000">
                                          <p:val>
                                            <p:strVal val="0-ppt_w/2"/>
                                          </p:val>
                                        </p:tav>
                                      </p:tavLst>
                                    </p:anim>
                                    <p:anim calcmode="lin" valueType="num">
                                      <p:cBhvr additive="base">
                                        <p:cTn id="37" dur="3000"/>
                                        <p:tgtEl>
                                          <p:spTgt spid="127"/>
                                        </p:tgtEl>
                                        <p:attrNameLst>
                                          <p:attrName>ppt_y</p:attrName>
                                        </p:attrNameLst>
                                      </p:cBhvr>
                                      <p:tavLst>
                                        <p:tav tm="0">
                                          <p:val>
                                            <p:strVal val="ppt_y"/>
                                          </p:val>
                                        </p:tav>
                                        <p:tav tm="100000">
                                          <p:val>
                                            <p:strVal val="1+ppt_h/2"/>
                                          </p:val>
                                        </p:tav>
                                      </p:tavLst>
                                    </p:anim>
                                    <p:set>
                                      <p:cBhvr>
                                        <p:cTn id="38" dur="1" fill="hold">
                                          <p:stCondLst>
                                            <p:cond delay="2999"/>
                                          </p:stCondLst>
                                        </p:cTn>
                                        <p:tgtEl>
                                          <p:spTgt spid="127"/>
                                        </p:tgtEl>
                                        <p:attrNameLst>
                                          <p:attrName>style.visibility</p:attrName>
                                        </p:attrNameLst>
                                      </p:cBhvr>
                                      <p:to>
                                        <p:strVal val="hidden"/>
                                      </p:to>
                                    </p:set>
                                  </p:childTnLst>
                                </p:cTn>
                              </p:par>
                              <p:par>
                                <p:cTn id="39" presetID="2" presetClass="exit" presetSubtype="12" fill="hold" nodeType="withEffect">
                                  <p:stCondLst>
                                    <p:cond delay="0"/>
                                  </p:stCondLst>
                                  <p:childTnLst>
                                    <p:anim calcmode="lin" valueType="num">
                                      <p:cBhvr additive="base">
                                        <p:cTn id="40" dur="3000"/>
                                        <p:tgtEl>
                                          <p:spTgt spid="129"/>
                                        </p:tgtEl>
                                        <p:attrNameLst>
                                          <p:attrName>ppt_x</p:attrName>
                                        </p:attrNameLst>
                                      </p:cBhvr>
                                      <p:tavLst>
                                        <p:tav tm="0">
                                          <p:val>
                                            <p:strVal val="ppt_x"/>
                                          </p:val>
                                        </p:tav>
                                        <p:tav tm="100000">
                                          <p:val>
                                            <p:strVal val="0-ppt_w/2"/>
                                          </p:val>
                                        </p:tav>
                                      </p:tavLst>
                                    </p:anim>
                                    <p:anim calcmode="lin" valueType="num">
                                      <p:cBhvr additive="base">
                                        <p:cTn id="41" dur="3000"/>
                                        <p:tgtEl>
                                          <p:spTgt spid="129"/>
                                        </p:tgtEl>
                                        <p:attrNameLst>
                                          <p:attrName>ppt_y</p:attrName>
                                        </p:attrNameLst>
                                      </p:cBhvr>
                                      <p:tavLst>
                                        <p:tav tm="0">
                                          <p:val>
                                            <p:strVal val="ppt_y"/>
                                          </p:val>
                                        </p:tav>
                                        <p:tav tm="100000">
                                          <p:val>
                                            <p:strVal val="1+ppt_h/2"/>
                                          </p:val>
                                        </p:tav>
                                      </p:tavLst>
                                    </p:anim>
                                    <p:set>
                                      <p:cBhvr>
                                        <p:cTn id="42" dur="1" fill="hold">
                                          <p:stCondLst>
                                            <p:cond delay="2999"/>
                                          </p:stCondLst>
                                        </p:cTn>
                                        <p:tgtEl>
                                          <p:spTgt spid="129"/>
                                        </p:tgtEl>
                                        <p:attrNameLst>
                                          <p:attrName>style.visibility</p:attrName>
                                        </p:attrNameLst>
                                      </p:cBhvr>
                                      <p:to>
                                        <p:strVal val="hidden"/>
                                      </p:to>
                                    </p:set>
                                  </p:childTnLst>
                                </p:cTn>
                              </p:par>
                              <p:par>
                                <p:cTn id="43" presetID="2" presetClass="exit" presetSubtype="12" fill="hold" nodeType="withEffect">
                                  <p:stCondLst>
                                    <p:cond delay="0"/>
                                  </p:stCondLst>
                                  <p:childTnLst>
                                    <p:anim calcmode="lin" valueType="num">
                                      <p:cBhvr additive="base">
                                        <p:cTn id="44" dur="3000"/>
                                        <p:tgtEl>
                                          <p:spTgt spid="128"/>
                                        </p:tgtEl>
                                        <p:attrNameLst>
                                          <p:attrName>ppt_x</p:attrName>
                                        </p:attrNameLst>
                                      </p:cBhvr>
                                      <p:tavLst>
                                        <p:tav tm="0">
                                          <p:val>
                                            <p:strVal val="ppt_x"/>
                                          </p:val>
                                        </p:tav>
                                        <p:tav tm="100000">
                                          <p:val>
                                            <p:strVal val="0-ppt_w/2"/>
                                          </p:val>
                                        </p:tav>
                                      </p:tavLst>
                                    </p:anim>
                                    <p:anim calcmode="lin" valueType="num">
                                      <p:cBhvr additive="base">
                                        <p:cTn id="45" dur="3000"/>
                                        <p:tgtEl>
                                          <p:spTgt spid="128"/>
                                        </p:tgtEl>
                                        <p:attrNameLst>
                                          <p:attrName>ppt_y</p:attrName>
                                        </p:attrNameLst>
                                      </p:cBhvr>
                                      <p:tavLst>
                                        <p:tav tm="0">
                                          <p:val>
                                            <p:strVal val="ppt_y"/>
                                          </p:val>
                                        </p:tav>
                                        <p:tav tm="100000">
                                          <p:val>
                                            <p:strVal val="1+ppt_h/2"/>
                                          </p:val>
                                        </p:tav>
                                      </p:tavLst>
                                    </p:anim>
                                    <p:set>
                                      <p:cBhvr>
                                        <p:cTn id="46" dur="1" fill="hold">
                                          <p:stCondLst>
                                            <p:cond delay="2999"/>
                                          </p:stCondLst>
                                        </p:cTn>
                                        <p:tgtEl>
                                          <p:spTgt spid="128"/>
                                        </p:tgtEl>
                                        <p:attrNameLst>
                                          <p:attrName>style.visibility</p:attrName>
                                        </p:attrNameLst>
                                      </p:cBhvr>
                                      <p:to>
                                        <p:strVal val="hidden"/>
                                      </p:to>
                                    </p:set>
                                  </p:childTnLst>
                                </p:cTn>
                              </p:par>
                              <p:par>
                                <p:cTn id="47" presetID="2" presetClass="exit" presetSubtype="12" fill="hold" nodeType="withEffect">
                                  <p:stCondLst>
                                    <p:cond delay="0"/>
                                  </p:stCondLst>
                                  <p:childTnLst>
                                    <p:anim calcmode="lin" valueType="num">
                                      <p:cBhvr additive="base">
                                        <p:cTn id="48" dur="3000"/>
                                        <p:tgtEl>
                                          <p:spTgt spid="130"/>
                                        </p:tgtEl>
                                        <p:attrNameLst>
                                          <p:attrName>ppt_x</p:attrName>
                                        </p:attrNameLst>
                                      </p:cBhvr>
                                      <p:tavLst>
                                        <p:tav tm="0">
                                          <p:val>
                                            <p:strVal val="ppt_x"/>
                                          </p:val>
                                        </p:tav>
                                        <p:tav tm="100000">
                                          <p:val>
                                            <p:strVal val="0-ppt_w/2"/>
                                          </p:val>
                                        </p:tav>
                                      </p:tavLst>
                                    </p:anim>
                                    <p:anim calcmode="lin" valueType="num">
                                      <p:cBhvr additive="base">
                                        <p:cTn id="49" dur="3000"/>
                                        <p:tgtEl>
                                          <p:spTgt spid="130"/>
                                        </p:tgtEl>
                                        <p:attrNameLst>
                                          <p:attrName>ppt_y</p:attrName>
                                        </p:attrNameLst>
                                      </p:cBhvr>
                                      <p:tavLst>
                                        <p:tav tm="0">
                                          <p:val>
                                            <p:strVal val="ppt_y"/>
                                          </p:val>
                                        </p:tav>
                                        <p:tav tm="100000">
                                          <p:val>
                                            <p:strVal val="1+ppt_h/2"/>
                                          </p:val>
                                        </p:tav>
                                      </p:tavLst>
                                    </p:anim>
                                    <p:set>
                                      <p:cBhvr>
                                        <p:cTn id="50" dur="1" fill="hold">
                                          <p:stCondLst>
                                            <p:cond delay="2999"/>
                                          </p:stCondLst>
                                        </p:cTn>
                                        <p:tgtEl>
                                          <p:spTgt spid="1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blinds(horizontal)">
                                      <p:cBhvr>
                                        <p:cTn id="55" dur="500"/>
                                        <p:tgtEl>
                                          <p:spTgt spid="110"/>
                                        </p:tgtEl>
                                      </p:cBhvr>
                                    </p:animEffect>
                                  </p:childTnLst>
                                </p:cTn>
                              </p:par>
                              <p:par>
                                <p:cTn id="56" presetID="3" presetClass="entr" presetSubtype="10" fill="hold" nodeType="withEffect">
                                  <p:stCondLst>
                                    <p:cond delay="0"/>
                                  </p:stCondLst>
                                  <p:childTnLst>
                                    <p:set>
                                      <p:cBhvr>
                                        <p:cTn id="57" dur="1" fill="hold">
                                          <p:stCondLst>
                                            <p:cond delay="0"/>
                                          </p:stCondLst>
                                        </p:cTn>
                                        <p:tgtEl>
                                          <p:spTgt spid="111"/>
                                        </p:tgtEl>
                                        <p:attrNameLst>
                                          <p:attrName>style.visibility</p:attrName>
                                        </p:attrNameLst>
                                      </p:cBhvr>
                                      <p:to>
                                        <p:strVal val="visible"/>
                                      </p:to>
                                    </p:set>
                                    <p:animEffect transition="in" filter="blinds(horizontal)">
                                      <p:cBhvr>
                                        <p:cTn id="58" dur="500"/>
                                        <p:tgtEl>
                                          <p:spTgt spid="111"/>
                                        </p:tgtEl>
                                      </p:cBhvr>
                                    </p:animEffect>
                                  </p:childTnLst>
                                </p:cTn>
                              </p:par>
                              <p:par>
                                <p:cTn id="59" presetID="3" presetClass="entr" presetSubtype="10"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blinds(horizontal)">
                                      <p:cBhvr>
                                        <p:cTn id="61" dur="500"/>
                                        <p:tgtEl>
                                          <p:spTgt spid="112"/>
                                        </p:tgtEl>
                                      </p:cBhvr>
                                    </p:animEffect>
                                  </p:childTnLst>
                                </p:cTn>
                              </p:par>
                              <p:par>
                                <p:cTn id="62" presetID="3" presetClass="entr" presetSubtype="10" fill="hold" nodeType="withEffect">
                                  <p:stCondLst>
                                    <p:cond delay="0"/>
                                  </p:stCondLst>
                                  <p:childTnLst>
                                    <p:set>
                                      <p:cBhvr>
                                        <p:cTn id="63" dur="1" fill="hold">
                                          <p:stCondLst>
                                            <p:cond delay="0"/>
                                          </p:stCondLst>
                                        </p:cTn>
                                        <p:tgtEl>
                                          <p:spTgt spid="114"/>
                                        </p:tgtEl>
                                        <p:attrNameLst>
                                          <p:attrName>style.visibility</p:attrName>
                                        </p:attrNameLst>
                                      </p:cBhvr>
                                      <p:to>
                                        <p:strVal val="visible"/>
                                      </p:to>
                                    </p:set>
                                    <p:animEffect transition="in" filter="blinds(horizontal)">
                                      <p:cBhvr>
                                        <p:cTn id="64" dur="500"/>
                                        <p:tgtEl>
                                          <p:spTgt spid="114"/>
                                        </p:tgtEl>
                                      </p:cBhvr>
                                    </p:animEffect>
                                  </p:childTnLst>
                                </p:cTn>
                              </p:par>
                              <p:par>
                                <p:cTn id="65" presetID="3" presetClass="entr" presetSubtype="10" fill="hold" nodeType="withEffect">
                                  <p:stCondLst>
                                    <p:cond delay="0"/>
                                  </p:stCondLst>
                                  <p:childTnLst>
                                    <p:set>
                                      <p:cBhvr>
                                        <p:cTn id="66" dur="1" fill="hold">
                                          <p:stCondLst>
                                            <p:cond delay="0"/>
                                          </p:stCondLst>
                                        </p:cTn>
                                        <p:tgtEl>
                                          <p:spTgt spid="113"/>
                                        </p:tgtEl>
                                        <p:attrNameLst>
                                          <p:attrName>style.visibility</p:attrName>
                                        </p:attrNameLst>
                                      </p:cBhvr>
                                      <p:to>
                                        <p:strVal val="visible"/>
                                      </p:to>
                                    </p:set>
                                    <p:animEffect transition="in" filter="blinds(horizontal)">
                                      <p:cBhvr>
                                        <p:cTn id="67" dur="500"/>
                                        <p:tgtEl>
                                          <p:spTgt spid="113"/>
                                        </p:tgtEl>
                                      </p:cBhvr>
                                    </p:animEffect>
                                  </p:childTnLst>
                                </p:cTn>
                              </p:par>
                              <p:par>
                                <p:cTn id="68" presetID="3" presetClass="entr" presetSubtype="10" fill="hold" nodeType="withEffect">
                                  <p:stCondLst>
                                    <p:cond delay="0"/>
                                  </p:stCondLst>
                                  <p:childTnLst>
                                    <p:set>
                                      <p:cBhvr>
                                        <p:cTn id="69" dur="1" fill="hold">
                                          <p:stCondLst>
                                            <p:cond delay="0"/>
                                          </p:stCondLst>
                                        </p:cTn>
                                        <p:tgtEl>
                                          <p:spTgt spid="115"/>
                                        </p:tgtEl>
                                        <p:attrNameLst>
                                          <p:attrName>style.visibility</p:attrName>
                                        </p:attrNameLst>
                                      </p:cBhvr>
                                      <p:to>
                                        <p:strVal val="visible"/>
                                      </p:to>
                                    </p:set>
                                    <p:animEffect transition="in" filter="blinds(horizontal)">
                                      <p:cBhvr>
                                        <p:cTn id="70" dur="500"/>
                                        <p:tgtEl>
                                          <p:spTgt spid="115"/>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2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2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30" presetClass="entr" presetSubtype="0" fill="hold" grpId="0" nodeType="clickEffect">
                                  <p:stCondLst>
                                    <p:cond delay="0"/>
                                  </p:stCondLst>
                                  <p:childTnLst>
                                    <p:set>
                                      <p:cBhvr>
                                        <p:cTn id="92" dur="1" fill="hold">
                                          <p:stCondLst>
                                            <p:cond delay="0"/>
                                          </p:stCondLst>
                                        </p:cTn>
                                        <p:tgtEl>
                                          <p:spTgt spid="121"/>
                                        </p:tgtEl>
                                        <p:attrNameLst>
                                          <p:attrName>style.visibility</p:attrName>
                                        </p:attrNameLst>
                                      </p:cBhvr>
                                      <p:to>
                                        <p:strVal val="visible"/>
                                      </p:to>
                                    </p:set>
                                    <p:animEffect transition="in" filter="fade">
                                      <p:cBhvr>
                                        <p:cTn id="93" dur="800" decel="100000"/>
                                        <p:tgtEl>
                                          <p:spTgt spid="121"/>
                                        </p:tgtEl>
                                      </p:cBhvr>
                                    </p:animEffect>
                                    <p:anim calcmode="lin" valueType="num">
                                      <p:cBhvr>
                                        <p:cTn id="94" dur="800" decel="100000" fill="hold"/>
                                        <p:tgtEl>
                                          <p:spTgt spid="121"/>
                                        </p:tgtEl>
                                        <p:attrNameLst>
                                          <p:attrName>style.rotation</p:attrName>
                                        </p:attrNameLst>
                                      </p:cBhvr>
                                      <p:tavLst>
                                        <p:tav tm="0">
                                          <p:val>
                                            <p:fltVal val="-90"/>
                                          </p:val>
                                        </p:tav>
                                        <p:tav tm="100000">
                                          <p:val>
                                            <p:fltVal val="0"/>
                                          </p:val>
                                        </p:tav>
                                      </p:tavLst>
                                    </p:anim>
                                    <p:anim calcmode="lin" valueType="num">
                                      <p:cBhvr>
                                        <p:cTn id="95" dur="800" decel="100000" fill="hold"/>
                                        <p:tgtEl>
                                          <p:spTgt spid="121"/>
                                        </p:tgtEl>
                                        <p:attrNameLst>
                                          <p:attrName>ppt_x</p:attrName>
                                        </p:attrNameLst>
                                      </p:cBhvr>
                                      <p:tavLst>
                                        <p:tav tm="0">
                                          <p:val>
                                            <p:strVal val="#ppt_x+0.4"/>
                                          </p:val>
                                        </p:tav>
                                        <p:tav tm="100000">
                                          <p:val>
                                            <p:strVal val="#ppt_x-0.05"/>
                                          </p:val>
                                        </p:tav>
                                      </p:tavLst>
                                    </p:anim>
                                    <p:anim calcmode="lin" valueType="num">
                                      <p:cBhvr>
                                        <p:cTn id="96" dur="800" decel="100000" fill="hold"/>
                                        <p:tgtEl>
                                          <p:spTgt spid="121"/>
                                        </p:tgtEl>
                                        <p:attrNameLst>
                                          <p:attrName>ppt_y</p:attrName>
                                        </p:attrNameLst>
                                      </p:cBhvr>
                                      <p:tavLst>
                                        <p:tav tm="0">
                                          <p:val>
                                            <p:strVal val="#ppt_y-0.4"/>
                                          </p:val>
                                        </p:tav>
                                        <p:tav tm="100000">
                                          <p:val>
                                            <p:strVal val="#ppt_y+0.1"/>
                                          </p:val>
                                        </p:tav>
                                      </p:tavLst>
                                    </p:anim>
                                    <p:anim calcmode="lin" valueType="num">
                                      <p:cBhvr>
                                        <p:cTn id="97" dur="200" accel="100000" fill="hold">
                                          <p:stCondLst>
                                            <p:cond delay="800"/>
                                          </p:stCondLst>
                                        </p:cTn>
                                        <p:tgtEl>
                                          <p:spTgt spid="121"/>
                                        </p:tgtEl>
                                        <p:attrNameLst>
                                          <p:attrName>ppt_x</p:attrName>
                                        </p:attrNameLst>
                                      </p:cBhvr>
                                      <p:tavLst>
                                        <p:tav tm="0">
                                          <p:val>
                                            <p:strVal val="#ppt_x-0.05"/>
                                          </p:val>
                                        </p:tav>
                                        <p:tav tm="100000">
                                          <p:val>
                                            <p:strVal val="#ppt_x"/>
                                          </p:val>
                                        </p:tav>
                                      </p:tavLst>
                                    </p:anim>
                                    <p:anim calcmode="lin" valueType="num">
                                      <p:cBhvr>
                                        <p:cTn id="98" dur="200" accel="100000" fill="hold">
                                          <p:stCondLst>
                                            <p:cond delay="800"/>
                                          </p:stCondLst>
                                        </p:cTn>
                                        <p:tgtEl>
                                          <p:spTgt spid="121"/>
                                        </p:tgtEl>
                                        <p:attrNameLst>
                                          <p:attrName>ppt_y</p:attrName>
                                        </p:attrNameLst>
                                      </p:cBhvr>
                                      <p:tavLst>
                                        <p:tav tm="0">
                                          <p:val>
                                            <p:strVal val="#ppt_y+0.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3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3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3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3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3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3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3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64" presetClass="path" presetSubtype="0" accel="50000" decel="50000" fill="hold" nodeType="clickEffect">
                                  <p:stCondLst>
                                    <p:cond delay="0"/>
                                  </p:stCondLst>
                                  <p:childTnLst>
                                    <p:animMotion origin="layout" path="M -1.11111E-6 1.48148E-6 L 0.00052 -0.29229 " pathEditMode="relative" rAng="0" ptsTypes="AA">
                                      <p:cBhvr>
                                        <p:cTn id="130" dur="2000" fill="hold"/>
                                        <p:tgtEl>
                                          <p:spTgt spid="124"/>
                                        </p:tgtEl>
                                        <p:attrNameLst>
                                          <p:attrName>ppt_x</p:attrName>
                                          <p:attrName>ppt_y</p:attrName>
                                        </p:attrNameLst>
                                      </p:cBhvr>
                                      <p:rCtr x="17" y="-14630"/>
                                    </p:animMotion>
                                  </p:childTnLst>
                                </p:cTn>
                              </p:par>
                            </p:childTnLst>
                          </p:cTn>
                        </p:par>
                      </p:childTnLst>
                    </p:cTn>
                  </p:par>
                  <p:par>
                    <p:cTn id="131" fill="hold">
                      <p:stCondLst>
                        <p:cond delay="indefinite"/>
                      </p:stCondLst>
                      <p:childTnLst>
                        <p:par>
                          <p:cTn id="132" fill="hold">
                            <p:stCondLst>
                              <p:cond delay="0"/>
                            </p:stCondLst>
                            <p:childTnLst>
                              <p:par>
                                <p:cTn id="133" presetID="41" presetClass="path" presetSubtype="0" accel="50000" decel="50000" fill="hold" nodeType="clickEffect">
                                  <p:stCondLst>
                                    <p:cond delay="0"/>
                                  </p:stCondLst>
                                  <p:childTnLst>
                                    <p:animMotion origin="layout" path="M -4.44444E-6 -0.0034 C -0.00816 -0.00988 -0.03645 -0.01605 -0.0467 -0.01605 C -0.10937 -0.01605 -0.1743 0.0821 -0.1743 0.18055 C -0.1743 0.13117 -0.20659 0.0821 -0.23697 0.0821 C -0.26944 0.0821 -0.29982 0.13179 -0.29982 0.18055 C -0.29982 0.15617 -0.31579 0.13117 -0.33211 0.13117 C -0.34826 0.13117 -0.36441 0.15525 -0.36441 0.18055 C -0.36441 0.1679 -0.37274 0.15617 -0.38055 0.15617 C -0.38871 0.15617 -0.39652 0.16852 -0.39652 0.18055 C -0.39652 0.17407 -0.40069 0.1679 -0.40486 0.1679 C -0.40694 0.1679 -0.41302 0.17438 -0.41302 0.18055 C -0.41302 0.17747 -0.4151 0.17407 -0.41701 0.17407 C -0.41701 0.17346 -0.421 0.17716 -0.421 0.18055 C -0.421 0.1787 -0.421 0.17747 -0.42309 0.17747 C -0.42309 0.17808 -0.42517 0.17901 -0.42517 0.18055 C -0.42517 0.17963 -0.42517 0.1787 -0.42517 0.17808 C -0.42725 0.17808 -0.42725 0.1787 -0.42725 0.17963 C -0.42934 0.17963 -0.42934 0.17901 -0.42934 0.17808 C -0.43142 0.17808 -0.43142 0.1787 -0.43142 0.17963 " pathEditMode="relative" rAng="0" ptsTypes="AAAAAAAAAAAAAAAAAAA">
                                      <p:cBhvr>
                                        <p:cTn id="134" dur="2000" fill="hold"/>
                                        <p:tgtEl>
                                          <p:spTgt spid="134"/>
                                        </p:tgtEl>
                                        <p:attrNameLst>
                                          <p:attrName>ppt_x</p:attrName>
                                          <p:attrName>ppt_y</p:attrName>
                                        </p:attrNameLst>
                                      </p:cBhvr>
                                      <p:rCtr x="-21580" y="8549"/>
                                    </p:animMotion>
                                  </p:childTnLst>
                                </p:cTn>
                              </p:par>
                              <p:par>
                                <p:cTn id="135" presetID="41" presetClass="path" presetSubtype="0" accel="50000" decel="50000" fill="hold" nodeType="withEffect">
                                  <p:stCondLst>
                                    <p:cond delay="0"/>
                                  </p:stCondLst>
                                  <p:childTnLst>
                                    <p:animMotion origin="layout" path="M -4.44444E-6 -0.02006 C -0.0085 -0.01821 -0.0375 -0.01605 -0.04826 -0.01605 C -0.11267 -0.01605 -0.17951 -0.04568 -0.17951 -0.07531 C -0.17951 -0.06049 -0.21302 -0.04568 -0.24409 -0.04568 C -0.2776 -0.04568 -0.30885 -0.0608 -0.30885 -0.07531 C -0.30885 -0.06821 -0.32534 -0.06049 -0.34218 -0.06049 C -0.35868 -0.06049 -0.37569 -0.0679 -0.37569 -0.07531 C -0.37569 -0.0716 -0.38402 -0.06821 -0.39218 -0.06821 C -0.40069 -0.06821 -0.40868 -0.07191 -0.40868 -0.07531 C -0.40868 -0.07346 -0.41267 -0.0716 -0.41718 -0.0716 C -0.41944 -0.0716 -0.42569 -0.07346 -0.42569 -0.07531 C -0.42569 -0.07438 -0.42777 -0.07346 -0.42968 -0.07346 C -0.42968 -0.07315 -0.43368 -0.07438 -0.43368 -0.07531 C -0.43368 -0.07469 -0.43368 -0.07438 -0.43593 -0.07438 C -0.43593 -0.07469 -0.43802 -0.075 -0.43802 -0.07531 C -0.43802 -0.075 -0.43802 -0.07469 -0.43802 -0.07438 C -0.44027 -0.07469 -0.44027 -0.07438 -0.44027 -0.07531 C -0.44253 -0.07531 -0.44253 -0.075 -0.44253 -0.07469 C -0.44444 -0.07469 -0.44444 -0.07438 -0.44444 -0.07531 " pathEditMode="relative" rAng="0" ptsTypes="AAAAAAAAAAAAAAAAAAA">
                                      <p:cBhvr>
                                        <p:cTn id="136" dur="2000" fill="hold"/>
                                        <p:tgtEl>
                                          <p:spTgt spid="135"/>
                                        </p:tgtEl>
                                        <p:attrNameLst>
                                          <p:attrName>ppt_x</p:attrName>
                                          <p:attrName>ppt_y</p:attrName>
                                        </p:attrNameLst>
                                      </p:cBhvr>
                                      <p:rCtr x="-22222" y="-2562"/>
                                    </p:animMotion>
                                  </p:childTnLst>
                                </p:cTn>
                              </p:par>
                              <p:par>
                                <p:cTn id="137" presetID="41" presetClass="path" presetSubtype="0" accel="50000" decel="50000" fill="hold" nodeType="withEffect">
                                  <p:stCondLst>
                                    <p:cond delay="0"/>
                                  </p:stCondLst>
                                  <p:childTnLst>
                                    <p:animMotion origin="layout" path="M -0.00017 -0.03796 C -0.00868 -0.02685 -0.03889 -0.01605 -0.04982 -0.01605 C -0.11666 -0.01605 -0.18576 -0.18704 -0.18576 -0.35802 C -0.18576 -0.27191 -0.22031 -0.18704 -0.25243 -0.18704 C -0.28715 -0.18704 -0.31927 -0.27346 -0.31927 -0.35802 C -0.31927 -0.31574 -0.33645 -0.27191 -0.35399 -0.27191 C -0.371 -0.27191 -0.38836 -0.3145 -0.38836 -0.35802 C -0.38836 -0.33642 -0.39722 -0.31574 -0.40555 -0.31574 C -0.41441 -0.31574 -0.42274 -0.33765 -0.42274 -0.35802 C -0.42274 -0.34722 -0.42691 -0.33642 -0.43159 -0.33642 C -0.43368 -0.33642 -0.44027 -0.34753 -0.44027 -0.35802 C -0.44027 -0.35278 -0.44253 -0.34722 -0.44427 -0.34722 C -0.44427 -0.34568 -0.44843 -0.35247 -0.44843 -0.35802 C -0.44843 -0.35525 -0.44843 -0.35278 -0.45069 -0.35278 C -0.45069 -0.35432 -0.45295 -0.35586 -0.45295 -0.35802 C -0.45295 -0.35679 -0.45295 -0.35525 -0.45295 -0.35432 C -0.4552 -0.35432 -0.4552 -0.35525 -0.4552 -0.35679 C -0.45746 -0.35679 -0.45746 -0.35586 -0.45746 -0.35432 C -0.45972 -0.35432 -0.45972 -0.35525 -0.45972 -0.35679 " pathEditMode="relative" rAng="0" ptsTypes="AAAAAAAAAAAAAAAAAAA">
                                      <p:cBhvr>
                                        <p:cTn id="138" dur="2000" fill="hold"/>
                                        <p:tgtEl>
                                          <p:spTgt spid="136"/>
                                        </p:tgtEl>
                                        <p:attrNameLst>
                                          <p:attrName>ppt_x</p:attrName>
                                          <p:attrName>ppt_y</p:attrName>
                                        </p:attrNameLst>
                                      </p:cBhvr>
                                      <p:rCtr x="-22986" y="-14907"/>
                                    </p:animMotion>
                                  </p:childTnLst>
                                </p:cTn>
                              </p:par>
                            </p:childTnLst>
                          </p:cTn>
                        </p:par>
                      </p:childTnLst>
                    </p:cTn>
                  </p:par>
                  <p:par>
                    <p:cTn id="139" fill="hold">
                      <p:stCondLst>
                        <p:cond delay="indefinite"/>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0" tmFilter="0, 0; .2, .5; .8, .5; 1, 0"/>
                                        <p:tgtEl>
                                          <p:spTgt spid="137"/>
                                        </p:tgtEl>
                                      </p:cBhvr>
                                    </p:animEffect>
                                    <p:animScale>
                                      <p:cBhvr>
                                        <p:cTn id="143" dur="2500" autoRev="1" fill="hold"/>
                                        <p:tgtEl>
                                          <p:spTgt spid="137"/>
                                        </p:tgtEl>
                                      </p:cBhvr>
                                      <p:by x="105000" y="105000"/>
                                    </p:animScale>
                                  </p:childTnLst>
                                </p:cTn>
                              </p:par>
                            </p:childTnLst>
                          </p:cTn>
                        </p:par>
                      </p:childTnLst>
                    </p:cTn>
                  </p:par>
                  <p:par>
                    <p:cTn id="144" fill="hold">
                      <p:stCondLst>
                        <p:cond delay="indefinite"/>
                      </p:stCondLst>
                      <p:childTnLst>
                        <p:par>
                          <p:cTn id="145" fill="hold">
                            <p:stCondLst>
                              <p:cond delay="0"/>
                            </p:stCondLst>
                            <p:childTnLst>
                              <p:par>
                                <p:cTn id="146" presetID="42" presetClass="path" presetSubtype="0" accel="50000" decel="50000" fill="hold" nodeType="clickEffect">
                                  <p:stCondLst>
                                    <p:cond delay="0"/>
                                  </p:stCondLst>
                                  <p:childTnLst>
                                    <p:animMotion origin="layout" path="M 0.00052 -0.29229 L -1.11111E-6 1.48148E-6 " pathEditMode="relative" rAng="0" ptsTypes="AA">
                                      <p:cBhvr>
                                        <p:cTn id="147" dur="2000" fill="hold"/>
                                        <p:tgtEl>
                                          <p:spTgt spid="124"/>
                                        </p:tgtEl>
                                        <p:attrNameLst>
                                          <p:attrName>ppt_x</p:attrName>
                                          <p:attrName>ppt_y</p:attrName>
                                        </p:attrNameLst>
                                      </p:cBhvr>
                                      <p:rCtr x="-35" y="14599"/>
                                    </p:animMotion>
                                  </p:childTnLst>
                                </p:cTn>
                              </p:par>
                              <p:par>
                                <p:cTn id="148" presetID="42" presetClass="path" presetSubtype="0" accel="50000" decel="50000" fill="hold" nodeType="withEffect">
                                  <p:stCondLst>
                                    <p:cond delay="0"/>
                                  </p:stCondLst>
                                  <p:childTnLst>
                                    <p:animMotion origin="layout" path="M -0.44444 -0.07531 L -4.44444E-6 -9.87654E-7 " pathEditMode="relative" rAng="0" ptsTypes="AA">
                                      <p:cBhvr>
                                        <p:cTn id="149" dur="2000" fill="hold"/>
                                        <p:tgtEl>
                                          <p:spTgt spid="135"/>
                                        </p:tgtEl>
                                        <p:attrNameLst>
                                          <p:attrName>ppt_x</p:attrName>
                                          <p:attrName>ppt_y</p:attrName>
                                        </p:attrNameLst>
                                      </p:cBhvr>
                                      <p:rCtr x="22222" y="3765"/>
                                    </p:animMotion>
                                  </p:childTnLst>
                                </p:cTn>
                              </p:par>
                              <p:par>
                                <p:cTn id="150" presetID="42" presetClass="path" presetSubtype="0" accel="50000" decel="50000" fill="hold" nodeType="withEffect">
                                  <p:stCondLst>
                                    <p:cond delay="0"/>
                                  </p:stCondLst>
                                  <p:childTnLst>
                                    <p:animMotion origin="layout" path="M -0.43142 0.17963 L -4.44444E-6 1.7284E-6 " pathEditMode="relative" rAng="0" ptsTypes="AA">
                                      <p:cBhvr>
                                        <p:cTn id="151" dur="2000" fill="hold"/>
                                        <p:tgtEl>
                                          <p:spTgt spid="134"/>
                                        </p:tgtEl>
                                        <p:attrNameLst>
                                          <p:attrName>ppt_x</p:attrName>
                                          <p:attrName>ppt_y</p:attrName>
                                        </p:attrNameLst>
                                      </p:cBhvr>
                                      <p:rCtr x="21563" y="-8981"/>
                                    </p:animMotion>
                                  </p:childTnLst>
                                </p:cTn>
                              </p:par>
                              <p:par>
                                <p:cTn id="152" presetID="42" presetClass="path" presetSubtype="0" accel="50000" decel="50000" fill="hold" nodeType="withEffect">
                                  <p:stCondLst>
                                    <p:cond delay="0"/>
                                  </p:stCondLst>
                                  <p:childTnLst>
                                    <p:animMotion origin="layout" path="M -0.44027 -0.39506 L -3.33333E-6 -1.7284E-6 " pathEditMode="relative" rAng="0" ptsTypes="AA">
                                      <p:cBhvr>
                                        <p:cTn id="153" dur="2000" fill="hold"/>
                                        <p:tgtEl>
                                          <p:spTgt spid="136"/>
                                        </p:tgtEl>
                                        <p:attrNameLst>
                                          <p:attrName>ppt_x</p:attrName>
                                          <p:attrName>ppt_y</p:attrName>
                                        </p:attrNameLst>
                                      </p:cBhvr>
                                      <p:rCtr x="22014" y="19753"/>
                                    </p:animMotion>
                                  </p:childTnLst>
                                </p:cTn>
                              </p:par>
                            </p:childTnLst>
                          </p:cTn>
                        </p:par>
                      </p:childTnLst>
                    </p:cTn>
                  </p:par>
                  <p:par>
                    <p:cTn id="154" fill="hold">
                      <p:stCondLst>
                        <p:cond delay="indefinite"/>
                      </p:stCondLst>
                      <p:childTnLst>
                        <p:par>
                          <p:cTn id="155" fill="hold">
                            <p:stCondLst>
                              <p:cond delay="0"/>
                            </p:stCondLst>
                            <p:childTnLst>
                              <p:par>
                                <p:cTn id="156" presetID="9" presetClass="entr" presetSubtype="0" fill="hold" grpId="0" nodeType="clickEffect">
                                  <p:stCondLst>
                                    <p:cond delay="0"/>
                                  </p:stCondLst>
                                  <p:childTnLst>
                                    <p:set>
                                      <p:cBhvr>
                                        <p:cTn id="157" dur="1" fill="hold">
                                          <p:stCondLst>
                                            <p:cond delay="0"/>
                                          </p:stCondLst>
                                        </p:cTn>
                                        <p:tgtEl>
                                          <p:spTgt spid="139"/>
                                        </p:tgtEl>
                                        <p:attrNameLst>
                                          <p:attrName>style.visibility</p:attrName>
                                        </p:attrNameLst>
                                      </p:cBhvr>
                                      <p:to>
                                        <p:strVal val="visible"/>
                                      </p:to>
                                    </p:set>
                                    <p:animEffect transition="in" filter="dissolve">
                                      <p:cBhvr>
                                        <p:cTn id="158" dur="500"/>
                                        <p:tgtEl>
                                          <p:spTgt spid="139"/>
                                        </p:tgtEl>
                                      </p:cBhvr>
                                    </p:animEffect>
                                  </p:childTnLst>
                                </p:cTn>
                              </p:par>
                              <p:par>
                                <p:cTn id="159" presetID="9" presetClass="entr" presetSubtype="0" fill="hold" grpId="0" nodeType="withEffect">
                                  <p:stCondLst>
                                    <p:cond delay="0"/>
                                  </p:stCondLst>
                                  <p:childTnLst>
                                    <p:set>
                                      <p:cBhvr>
                                        <p:cTn id="160" dur="1" fill="hold">
                                          <p:stCondLst>
                                            <p:cond delay="0"/>
                                          </p:stCondLst>
                                        </p:cTn>
                                        <p:tgtEl>
                                          <p:spTgt spid="140"/>
                                        </p:tgtEl>
                                        <p:attrNameLst>
                                          <p:attrName>style.visibility</p:attrName>
                                        </p:attrNameLst>
                                      </p:cBhvr>
                                      <p:to>
                                        <p:strVal val="visible"/>
                                      </p:to>
                                    </p:set>
                                    <p:animEffect transition="in" filter="dissolve">
                                      <p:cBhvr>
                                        <p:cTn id="161" dur="500"/>
                                        <p:tgtEl>
                                          <p:spTgt spid="140"/>
                                        </p:tgtEl>
                                      </p:cBhvr>
                                    </p:animEffect>
                                  </p:childTnLst>
                                </p:cTn>
                              </p:par>
                              <p:par>
                                <p:cTn id="162" presetID="9" presetClass="entr" presetSubtype="0" fill="hold" grpId="0" nodeType="withEffect">
                                  <p:stCondLst>
                                    <p:cond delay="0"/>
                                  </p:stCondLst>
                                  <p:childTnLst>
                                    <p:set>
                                      <p:cBhvr>
                                        <p:cTn id="163" dur="1" fill="hold">
                                          <p:stCondLst>
                                            <p:cond delay="0"/>
                                          </p:stCondLst>
                                        </p:cTn>
                                        <p:tgtEl>
                                          <p:spTgt spid="141"/>
                                        </p:tgtEl>
                                        <p:attrNameLst>
                                          <p:attrName>style.visibility</p:attrName>
                                        </p:attrNameLst>
                                      </p:cBhvr>
                                      <p:to>
                                        <p:strVal val="visible"/>
                                      </p:to>
                                    </p:set>
                                    <p:animEffect transition="in" filter="dissolve">
                                      <p:cBhvr>
                                        <p:cTn id="164" dur="500"/>
                                        <p:tgtEl>
                                          <p:spTgt spid="141"/>
                                        </p:tgtEl>
                                      </p:cBhvr>
                                    </p:animEffect>
                                  </p:childTnLst>
                                </p:cTn>
                              </p:par>
                              <p:par>
                                <p:cTn id="165" presetID="9" presetClass="entr" presetSubtype="0" fill="hold" grpId="0" nodeType="withEffect">
                                  <p:stCondLst>
                                    <p:cond delay="0"/>
                                  </p:stCondLst>
                                  <p:childTnLst>
                                    <p:set>
                                      <p:cBhvr>
                                        <p:cTn id="166" dur="1" fill="hold">
                                          <p:stCondLst>
                                            <p:cond delay="0"/>
                                          </p:stCondLst>
                                        </p:cTn>
                                        <p:tgtEl>
                                          <p:spTgt spid="142"/>
                                        </p:tgtEl>
                                        <p:attrNameLst>
                                          <p:attrName>style.visibility</p:attrName>
                                        </p:attrNameLst>
                                      </p:cBhvr>
                                      <p:to>
                                        <p:strVal val="visible"/>
                                      </p:to>
                                    </p:set>
                                    <p:animEffect transition="in" filter="dissolve">
                                      <p:cBhvr>
                                        <p:cTn id="167"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0" grpId="0"/>
      <p:bldP spid="121" grpId="0" animBg="1"/>
      <p:bldP spid="122" grpId="0"/>
      <p:bldP spid="139" grpId="0"/>
      <p:bldP spid="140" grpId="0"/>
      <p:bldP spid="141" grpId="0"/>
      <p:bldP spid="1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 name="What’s Next?"/>
          <p:cNvSpPr txBox="1">
            <a:spLocks noGrp="1"/>
          </p:cNvSpPr>
          <p:nvPr>
            <p:ph type="title"/>
          </p:nvPr>
        </p:nvSpPr>
        <p:spPr>
          <a:xfrm>
            <a:off x="450092" y="-1026785"/>
            <a:ext cx="8239127" cy="1743076"/>
          </a:xfrm>
          <a:prstGeom prst="rect">
            <a:avLst/>
          </a:prstGeom>
        </p:spPr>
        <p:txBody>
          <a:bodyPr/>
          <a:lstStyle>
            <a:lvl1pPr>
              <a:defRPr>
                <a:latin typeface="+mn-lt"/>
                <a:ea typeface="+mn-ea"/>
                <a:cs typeface="+mn-cs"/>
                <a:sym typeface="Helvetica"/>
              </a:defRPr>
            </a:lvl1pPr>
          </a:lstStyle>
          <a:p>
            <a:r>
              <a:rPr dirty="0"/>
              <a:t>What’s Next? </a:t>
            </a:r>
          </a:p>
        </p:txBody>
      </p:sp>
      <p:sp>
        <p:nvSpPr>
          <p:cNvPr id="1407" name="Privacy Preserving IoT Security Management…"/>
          <p:cNvSpPr txBox="1">
            <a:spLocks noGrp="1"/>
          </p:cNvSpPr>
          <p:nvPr>
            <p:ph type="body" idx="1"/>
          </p:nvPr>
        </p:nvSpPr>
        <p:spPr>
          <a:xfrm>
            <a:off x="540599" y="3195699"/>
            <a:ext cx="1766627" cy="2265069"/>
          </a:xfrm>
          <a:prstGeom prst="rect">
            <a:avLst/>
          </a:prstGeom>
        </p:spPr>
        <p:txBody>
          <a:bodyPr/>
          <a:lstStyle/>
          <a:p>
            <a:pPr marL="0" indent="0" algn="ctr" defTabSz="512051">
              <a:spcBef>
                <a:spcPts val="900"/>
              </a:spcBef>
              <a:buSzTx/>
              <a:buNone/>
              <a:defRPr sz="1232" b="1">
                <a:latin typeface="+mn-lt"/>
                <a:ea typeface="+mn-ea"/>
                <a:cs typeface="+mn-cs"/>
                <a:sym typeface="Helvetica"/>
              </a:defRPr>
            </a:pPr>
            <a:r>
              <a:rPr dirty="0"/>
              <a:t>Privacy Preserving IoT Security Management</a:t>
            </a:r>
          </a:p>
          <a:p>
            <a:pPr marL="0" indent="0" defTabSz="256031">
              <a:lnSpc>
                <a:spcPct val="100000"/>
              </a:lnSpc>
              <a:spcBef>
                <a:spcPts val="0"/>
              </a:spcBef>
              <a:buSzTx/>
              <a:buNone/>
              <a:defRPr sz="1232">
                <a:latin typeface="+mn-lt"/>
                <a:ea typeface="+mn-ea"/>
                <a:cs typeface="+mn-cs"/>
                <a:sym typeface="Helvetica"/>
              </a:defRPr>
            </a:pPr>
            <a:endParaRPr b="0" dirty="0"/>
          </a:p>
          <a:p>
            <a:pPr marL="0" indent="0" defTabSz="256031">
              <a:lnSpc>
                <a:spcPct val="100000"/>
              </a:lnSpc>
              <a:spcBef>
                <a:spcPts val="0"/>
              </a:spcBef>
              <a:buSzTx/>
              <a:buNone/>
              <a:defRPr sz="1232">
                <a:latin typeface="+mn-lt"/>
                <a:ea typeface="+mn-ea"/>
                <a:cs typeface="+mn-cs"/>
                <a:sym typeface="Helvetica"/>
              </a:defRPr>
            </a:pPr>
            <a:r>
              <a:rPr b="0" dirty="0"/>
              <a:t>• Real industrial gateway</a:t>
            </a:r>
          </a:p>
          <a:p>
            <a:pPr marL="0" indent="0" defTabSz="256031">
              <a:lnSpc>
                <a:spcPct val="100000"/>
              </a:lnSpc>
              <a:spcBef>
                <a:spcPts val="0"/>
              </a:spcBef>
              <a:buSzTx/>
              <a:buNone/>
              <a:defRPr sz="1232">
                <a:latin typeface="+mn-lt"/>
                <a:ea typeface="+mn-ea"/>
                <a:cs typeface="+mn-cs"/>
                <a:sym typeface="Helvetica"/>
              </a:defRPr>
            </a:pPr>
            <a:r>
              <a:rPr b="0" dirty="0"/>
              <a:t> </a:t>
            </a:r>
          </a:p>
          <a:p>
            <a:pPr marL="0" indent="0" defTabSz="256031">
              <a:lnSpc>
                <a:spcPct val="100000"/>
              </a:lnSpc>
              <a:spcBef>
                <a:spcPts val="0"/>
              </a:spcBef>
              <a:buSzTx/>
              <a:buNone/>
              <a:defRPr sz="1232">
                <a:latin typeface="+mn-lt"/>
                <a:ea typeface="+mn-ea"/>
                <a:cs typeface="+mn-cs"/>
                <a:sym typeface="Helvetica"/>
              </a:defRPr>
            </a:pPr>
            <a:r>
              <a:rPr b="0" dirty="0"/>
              <a:t>• Medical IoT Devices</a:t>
            </a:r>
          </a:p>
          <a:p>
            <a:pPr marL="0" indent="0" defTabSz="256031">
              <a:lnSpc>
                <a:spcPct val="100000"/>
              </a:lnSpc>
              <a:spcBef>
                <a:spcPts val="0"/>
              </a:spcBef>
              <a:buSzTx/>
              <a:buNone/>
              <a:defRPr sz="1232">
                <a:latin typeface="+mn-lt"/>
                <a:ea typeface="+mn-ea"/>
                <a:cs typeface="+mn-cs"/>
                <a:sym typeface="Helvetica"/>
              </a:defRPr>
            </a:pPr>
            <a:endParaRPr b="0" dirty="0"/>
          </a:p>
          <a:p>
            <a:pPr marL="0" indent="0" defTabSz="256031">
              <a:lnSpc>
                <a:spcPct val="100000"/>
              </a:lnSpc>
              <a:spcBef>
                <a:spcPts val="0"/>
              </a:spcBef>
              <a:buSzTx/>
              <a:buNone/>
              <a:defRPr sz="1232">
                <a:latin typeface="+mn-lt"/>
                <a:ea typeface="+mn-ea"/>
                <a:cs typeface="+mn-cs"/>
                <a:sym typeface="Helvetica"/>
              </a:defRPr>
            </a:pPr>
            <a:r>
              <a:rPr b="0" dirty="0"/>
              <a:t>• Real-world trial</a:t>
            </a:r>
          </a:p>
          <a:p>
            <a:pPr marL="0" indent="0" algn="ctr" defTabSz="512051">
              <a:spcBef>
                <a:spcPts val="900"/>
              </a:spcBef>
              <a:buSzTx/>
              <a:buNone/>
              <a:defRPr sz="1232" b="1">
                <a:latin typeface="+mn-lt"/>
                <a:ea typeface="+mn-ea"/>
                <a:cs typeface="+mn-cs"/>
                <a:sym typeface="Helvetica"/>
              </a:defRPr>
            </a:pPr>
            <a:r>
              <a:rPr dirty="0"/>
              <a:t> </a:t>
            </a:r>
          </a:p>
        </p:txBody>
      </p:sp>
      <p:pic>
        <p:nvPicPr>
          <p:cNvPr id="1406" name="Image" descr="Image"/>
          <p:cNvPicPr>
            <a:picLocks noChangeAspect="1"/>
          </p:cNvPicPr>
          <p:nvPr/>
        </p:nvPicPr>
        <p:blipFill>
          <a:blip r:embed="rId3"/>
          <a:stretch>
            <a:fillRect/>
          </a:stretch>
        </p:blipFill>
        <p:spPr>
          <a:xfrm>
            <a:off x="583448" y="1570383"/>
            <a:ext cx="1940088" cy="1376488"/>
          </a:xfrm>
          <a:prstGeom prst="rect">
            <a:avLst/>
          </a:prstGeom>
          <a:ln w="12700">
            <a:miter lim="400000"/>
          </a:ln>
        </p:spPr>
      </p:pic>
      <p:sp>
        <p:nvSpPr>
          <p:cNvPr id="1409" name="Mitigation…"/>
          <p:cNvSpPr txBox="1"/>
          <p:nvPr/>
        </p:nvSpPr>
        <p:spPr>
          <a:xfrm>
            <a:off x="3564382" y="3195699"/>
            <a:ext cx="1766627" cy="2265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ormAutofit/>
          </a:bodyPr>
          <a:lstStyle/>
          <a:p>
            <a:pPr algn="ctr" defTabSz="512051">
              <a:lnSpc>
                <a:spcPct val="90000"/>
              </a:lnSpc>
              <a:spcBef>
                <a:spcPts val="900"/>
              </a:spcBef>
              <a:defRPr sz="1232" b="1"/>
            </a:pPr>
            <a:r>
              <a:rPr dirty="0"/>
              <a:t>Mitigation</a:t>
            </a:r>
          </a:p>
          <a:p>
            <a:pPr defTabSz="256031">
              <a:defRPr sz="1232"/>
            </a:pPr>
            <a:endParaRPr dirty="0"/>
          </a:p>
          <a:p>
            <a:pPr marL="123524" indent="-123524" defTabSz="256031">
              <a:buSzPct val="100000"/>
              <a:buChar char="•"/>
              <a:defRPr sz="1232"/>
            </a:pPr>
            <a:r>
              <a:rPr dirty="0"/>
              <a:t>Real deployment and evaluation</a:t>
            </a:r>
          </a:p>
          <a:p>
            <a:pPr defTabSz="256031">
              <a:defRPr sz="1232"/>
            </a:pPr>
            <a:endParaRPr dirty="0"/>
          </a:p>
          <a:p>
            <a:pPr marL="123524" indent="-123524" defTabSz="256031">
              <a:buSzPct val="100000"/>
              <a:buChar char="•"/>
              <a:defRPr sz="1232"/>
            </a:pPr>
            <a:r>
              <a:rPr lang="en-GB" dirty="0"/>
              <a:t>Third party certification</a:t>
            </a:r>
            <a:endParaRPr dirty="0"/>
          </a:p>
          <a:p>
            <a:pPr defTabSz="256031">
              <a:defRPr sz="1232"/>
            </a:pPr>
            <a:endParaRPr dirty="0"/>
          </a:p>
          <a:p>
            <a:pPr defTabSz="256031">
              <a:defRPr sz="1232"/>
            </a:pPr>
            <a:endParaRPr dirty="0"/>
          </a:p>
          <a:p>
            <a:pPr algn="ctr" defTabSz="512051">
              <a:lnSpc>
                <a:spcPct val="90000"/>
              </a:lnSpc>
              <a:spcBef>
                <a:spcPts val="900"/>
              </a:spcBef>
              <a:defRPr sz="1232" b="1"/>
            </a:pPr>
            <a:endParaRPr dirty="0"/>
          </a:p>
        </p:txBody>
      </p:sp>
      <p:sp>
        <p:nvSpPr>
          <p:cNvPr id="1410" name="Privacy Label…"/>
          <p:cNvSpPr txBox="1"/>
          <p:nvPr/>
        </p:nvSpPr>
        <p:spPr>
          <a:xfrm>
            <a:off x="6588165" y="3195699"/>
            <a:ext cx="1766627" cy="2265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ormAutofit/>
          </a:bodyPr>
          <a:lstStyle/>
          <a:p>
            <a:pPr algn="ctr" defTabSz="512051">
              <a:lnSpc>
                <a:spcPct val="90000"/>
              </a:lnSpc>
              <a:spcBef>
                <a:spcPts val="900"/>
              </a:spcBef>
              <a:defRPr sz="1232" b="1"/>
            </a:pPr>
            <a:r>
              <a:rPr dirty="0"/>
              <a:t>Privacy</a:t>
            </a:r>
            <a:r>
              <a:rPr lang="en-GB" dirty="0"/>
              <a:t> and Security</a:t>
            </a:r>
            <a:r>
              <a:rPr dirty="0"/>
              <a:t> Label</a:t>
            </a:r>
            <a:r>
              <a:rPr lang="en-GB" dirty="0"/>
              <a:t>/Certification</a:t>
            </a:r>
            <a:endParaRPr dirty="0"/>
          </a:p>
          <a:p>
            <a:pPr defTabSz="256031">
              <a:defRPr sz="1232"/>
            </a:pPr>
            <a:endParaRPr dirty="0"/>
          </a:p>
          <a:p>
            <a:pPr marL="123524" indent="-123524" defTabSz="256031">
              <a:buSzPct val="100000"/>
              <a:buChar char="•"/>
              <a:defRPr sz="1232"/>
            </a:pPr>
            <a:r>
              <a:rPr dirty="0"/>
              <a:t>Privacy</a:t>
            </a:r>
            <a:r>
              <a:rPr lang="en-GB" dirty="0"/>
              <a:t> and security</a:t>
            </a:r>
            <a:r>
              <a:rPr dirty="0"/>
              <a:t> by default</a:t>
            </a:r>
            <a:endParaRPr lang="en-GB" dirty="0"/>
          </a:p>
          <a:p>
            <a:pPr marL="123524" indent="-123524" defTabSz="256031">
              <a:buSzPct val="100000"/>
              <a:buChar char="•"/>
              <a:defRPr sz="1232"/>
            </a:pPr>
            <a:endParaRPr lang="en-GB" dirty="0"/>
          </a:p>
          <a:p>
            <a:pPr marL="123524" indent="-123524" defTabSz="256031">
              <a:buSzPct val="100000"/>
              <a:buChar char="•"/>
              <a:defRPr sz="1232"/>
            </a:pPr>
            <a:r>
              <a:rPr lang="en-GB" dirty="0"/>
              <a:t>Shared Database privacy and security vulnerabilities of IoT</a:t>
            </a:r>
            <a:endParaRPr dirty="0"/>
          </a:p>
          <a:p>
            <a:pPr defTabSz="256031">
              <a:defRPr sz="1232"/>
            </a:pPr>
            <a:endParaRPr dirty="0"/>
          </a:p>
          <a:p>
            <a:pPr defTabSz="256031">
              <a:defRPr sz="1232"/>
            </a:pPr>
            <a:endParaRPr dirty="0"/>
          </a:p>
          <a:p>
            <a:pPr defTabSz="256031">
              <a:defRPr sz="1232"/>
            </a:pPr>
            <a:endParaRPr dirty="0"/>
          </a:p>
          <a:p>
            <a:pPr defTabSz="256031">
              <a:defRPr sz="1232"/>
            </a:pPr>
            <a:endParaRPr dirty="0"/>
          </a:p>
          <a:p>
            <a:pPr defTabSz="256031">
              <a:defRPr sz="1232"/>
            </a:pPr>
            <a:endParaRPr dirty="0"/>
          </a:p>
          <a:p>
            <a:pPr algn="ctr" defTabSz="512051">
              <a:lnSpc>
                <a:spcPct val="90000"/>
              </a:lnSpc>
              <a:spcBef>
                <a:spcPts val="900"/>
              </a:spcBef>
              <a:defRPr sz="1232" b="1"/>
            </a:pPr>
            <a:endParaRPr dirty="0"/>
          </a:p>
        </p:txBody>
      </p:sp>
      <p:pic>
        <p:nvPicPr>
          <p:cNvPr id="1412" name="Screenshot 2022-03-21 at 19.40.06.png" descr="Screenshot 2022-03-21 at 19.40.06.png"/>
          <p:cNvPicPr>
            <a:picLocks noChangeAspect="1"/>
          </p:cNvPicPr>
          <p:nvPr/>
        </p:nvPicPr>
        <p:blipFill>
          <a:blip r:embed="rId4"/>
          <a:stretch>
            <a:fillRect/>
          </a:stretch>
        </p:blipFill>
        <p:spPr>
          <a:xfrm>
            <a:off x="6524665" y="1301326"/>
            <a:ext cx="1766627" cy="1645112"/>
          </a:xfrm>
          <a:prstGeom prst="rect">
            <a:avLst/>
          </a:prstGeom>
          <a:ln w="12700">
            <a:miter lim="400000"/>
          </a:ln>
        </p:spPr>
      </p:pic>
      <p:pic>
        <p:nvPicPr>
          <p:cNvPr id="1413" name="Image" descr="Image"/>
          <p:cNvPicPr>
            <a:picLocks noChangeAspect="1"/>
          </p:cNvPicPr>
          <p:nvPr/>
        </p:nvPicPr>
        <p:blipFill>
          <a:blip r:embed="rId5"/>
          <a:stretch>
            <a:fillRect/>
          </a:stretch>
        </p:blipFill>
        <p:spPr>
          <a:xfrm>
            <a:off x="3698311" y="1329649"/>
            <a:ext cx="1766627" cy="1756356"/>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 name="Rectangle 4"/>
          <p:cNvSpPr txBox="1"/>
          <p:nvPr/>
        </p:nvSpPr>
        <p:spPr>
          <a:xfrm>
            <a:off x="463512" y="3567599"/>
            <a:ext cx="7422779"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200">
                <a:latin typeface="Meta OT Normal"/>
                <a:ea typeface="Meta OT Normal"/>
                <a:cs typeface="Meta OT Normal"/>
                <a:sym typeface="Meta OT Normal"/>
              </a:defRPr>
            </a:pPr>
            <a:r>
              <a:rPr dirty="0"/>
              <a:t>Follow us</a:t>
            </a:r>
          </a:p>
          <a:p>
            <a:pPr>
              <a:defRPr sz="2200">
                <a:solidFill>
                  <a:schemeClr val="accent1">
                    <a:satOff val="-4409"/>
                    <a:lumOff val="-10509"/>
                  </a:schemeClr>
                </a:solidFill>
                <a:latin typeface="Meta OT Normal"/>
                <a:ea typeface="Meta OT Normal"/>
                <a:cs typeface="Meta OT Normal"/>
                <a:sym typeface="Meta OT Normal"/>
              </a:defRPr>
            </a:pPr>
            <a:r>
              <a:rPr lang="en-GB" dirty="0"/>
              <a:t>Twitter: </a:t>
            </a:r>
            <a:r>
              <a:rPr dirty="0"/>
              <a:t>@</a:t>
            </a:r>
            <a:r>
              <a:rPr dirty="0" err="1"/>
              <a:t>i</a:t>
            </a:r>
            <a:r>
              <a:rPr lang="en-GB" dirty="0" err="1"/>
              <a:t>otrim</a:t>
            </a:r>
            <a:r>
              <a:rPr dirty="0"/>
              <a:t> @</a:t>
            </a:r>
            <a:r>
              <a:rPr dirty="0" err="1"/>
              <a:t>ammandalari</a:t>
            </a:r>
            <a:endParaRPr lang="en-GB" dirty="0"/>
          </a:p>
          <a:p>
            <a:pPr>
              <a:defRPr sz="2200">
                <a:solidFill>
                  <a:schemeClr val="accent1">
                    <a:satOff val="-4409"/>
                    <a:lumOff val="-10509"/>
                  </a:schemeClr>
                </a:solidFill>
                <a:latin typeface="Meta OT Normal"/>
                <a:ea typeface="Meta OT Normal"/>
                <a:cs typeface="Meta OT Normal"/>
                <a:sym typeface="Meta OT Normal"/>
              </a:defRPr>
            </a:pPr>
            <a:r>
              <a:rPr lang="en-GB" sz="2200" u="sng" dirty="0">
                <a:solidFill>
                  <a:schemeClr val="accent1">
                    <a:satOff val="-4409"/>
                    <a:lumOff val="-10509"/>
                  </a:schemeClr>
                </a:solidFill>
                <a:uFill>
                  <a:solidFill>
                    <a:srgbClr val="0000FF"/>
                  </a:solidFill>
                </a:uFill>
                <a:latin typeface="Meta OT Normal"/>
                <a:hlinkClick r:id="rId3"/>
              </a:rPr>
              <a:t>https://</a:t>
            </a:r>
            <a:r>
              <a:rPr lang="en-GB" sz="2200" u="sng" dirty="0" err="1">
                <a:solidFill>
                  <a:schemeClr val="accent1">
                    <a:satOff val="-4409"/>
                    <a:lumOff val="-10509"/>
                  </a:schemeClr>
                </a:solidFill>
                <a:uFill>
                  <a:solidFill>
                    <a:srgbClr val="0000FF"/>
                  </a:solidFill>
                </a:uFill>
                <a:latin typeface="Meta OT Normal"/>
                <a:hlinkClick r:id="rId3"/>
              </a:rPr>
              <a:t>www.youtube.com</a:t>
            </a:r>
            <a:r>
              <a:rPr lang="en-GB" sz="2200" u="sng" dirty="0">
                <a:solidFill>
                  <a:schemeClr val="accent1">
                    <a:satOff val="-4409"/>
                    <a:lumOff val="-10509"/>
                  </a:schemeClr>
                </a:solidFill>
                <a:uFill>
                  <a:solidFill>
                    <a:srgbClr val="0000FF"/>
                  </a:solidFill>
                </a:uFill>
                <a:latin typeface="Meta OT Normal"/>
                <a:hlinkClick r:id="rId3"/>
              </a:rPr>
              <a:t>/</a:t>
            </a:r>
            <a:r>
              <a:rPr lang="en-GB" sz="2200" u="sng" dirty="0" err="1">
                <a:solidFill>
                  <a:schemeClr val="accent1">
                    <a:satOff val="-4409"/>
                    <a:lumOff val="-10509"/>
                  </a:schemeClr>
                </a:solidFill>
                <a:uFill>
                  <a:solidFill>
                    <a:srgbClr val="0000FF"/>
                  </a:solidFill>
                </a:uFill>
                <a:latin typeface="Meta OT Normal"/>
                <a:hlinkClick r:id="rId3"/>
              </a:rPr>
              <a:t>watch?v</a:t>
            </a:r>
            <a:r>
              <a:rPr lang="en-GB" sz="2200" u="sng" dirty="0">
                <a:solidFill>
                  <a:schemeClr val="accent1">
                    <a:satOff val="-4409"/>
                    <a:lumOff val="-10509"/>
                  </a:schemeClr>
                </a:solidFill>
                <a:uFill>
                  <a:solidFill>
                    <a:srgbClr val="0000FF"/>
                  </a:solidFill>
                </a:uFill>
                <a:latin typeface="Meta OT Normal"/>
                <a:hlinkClick r:id="rId3"/>
              </a:rPr>
              <a:t>=0fg0acuRbUA</a:t>
            </a:r>
            <a:endParaRPr sz="2200" u="sng" dirty="0">
              <a:solidFill>
                <a:schemeClr val="accent1">
                  <a:satOff val="-4409"/>
                  <a:lumOff val="-10509"/>
                </a:schemeClr>
              </a:solidFill>
              <a:uFill>
                <a:solidFill>
                  <a:srgbClr val="0000FF"/>
                </a:solidFill>
              </a:uFill>
              <a:latin typeface="Meta OT Normal"/>
            </a:endParaRPr>
          </a:p>
          <a:p>
            <a:pPr>
              <a:defRPr sz="2200">
                <a:solidFill>
                  <a:schemeClr val="accent1">
                    <a:satOff val="-4409"/>
                    <a:lumOff val="-10509"/>
                  </a:schemeClr>
                </a:solidFill>
                <a:latin typeface="Meta OT Normal"/>
                <a:ea typeface="Meta OT Normal"/>
                <a:cs typeface="Meta OT Normal"/>
                <a:sym typeface="Meta OT Normal"/>
              </a:defRPr>
            </a:pPr>
            <a:r>
              <a:rPr lang="en-GB" u="sng" dirty="0">
                <a:uFill>
                  <a:solidFill>
                    <a:srgbClr val="0000FF"/>
                  </a:solidFill>
                </a:uFill>
                <a:hlinkClick r:id="rId4"/>
              </a:rPr>
              <a:t>annamandalari.com</a:t>
            </a:r>
            <a:endParaRPr u="sng" dirty="0">
              <a:uFill>
                <a:solidFill>
                  <a:srgbClr val="0000FF"/>
                </a:solidFill>
              </a:uFill>
              <a:hlinkClick r:id="rId4"/>
            </a:endParaRPr>
          </a:p>
        </p:txBody>
      </p:sp>
      <p:pic>
        <p:nvPicPr>
          <p:cNvPr id="1028" name="Picture 4">
            <a:extLst>
              <a:ext uri="{FF2B5EF4-FFF2-40B4-BE49-F238E27FC236}">
                <a16:creationId xmlns:a16="http://schemas.microsoft.com/office/drawing/2014/main" id="{CE69B9A2-1088-7327-E869-D605E9B22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463" y="2057658"/>
            <a:ext cx="3504342" cy="10281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logo&#10;&#10;Description automatically generated">
            <a:extLst>
              <a:ext uri="{FF2B5EF4-FFF2-40B4-BE49-F238E27FC236}">
                <a16:creationId xmlns:a16="http://schemas.microsoft.com/office/drawing/2014/main" id="{E8CA6EC7-ECDA-8DDC-175C-0CF09B7DC2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221" y="379358"/>
            <a:ext cx="2828317" cy="2828317"/>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C28E73AC-5E34-0FCC-815C-D44AF7F742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7642" y="129351"/>
            <a:ext cx="1929364" cy="187455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Our contribution: a testbed for running repeatable semi-automated IoT experiments at a scale (software and data available online)"/>
          <p:cNvSpPr txBox="1"/>
          <p:nvPr/>
        </p:nvSpPr>
        <p:spPr>
          <a:xfrm>
            <a:off x="85176" y="181052"/>
            <a:ext cx="2375921" cy="1302921"/>
          </a:xfrm>
          <a:prstGeom prst="rect">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584200">
              <a:defRPr sz="2600" b="1">
                <a:solidFill>
                  <a:srgbClr val="FFFFFF"/>
                </a:solidFill>
                <a:latin typeface="Meta OT Normal"/>
                <a:ea typeface="Meta OT Normal"/>
                <a:cs typeface="Meta OT Normal"/>
                <a:sym typeface="Meta OT Normal"/>
              </a:defRPr>
            </a:pPr>
            <a:r>
              <a:rPr lang="en-GB" dirty="0"/>
              <a:t>210</a:t>
            </a:r>
            <a:r>
              <a:rPr dirty="0"/>
              <a:t> devices in </a:t>
            </a:r>
          </a:p>
          <a:p>
            <a:pPr algn="ctr" defTabSz="584200">
              <a:defRPr sz="2600" b="1">
                <a:solidFill>
                  <a:srgbClr val="FFFFFF"/>
                </a:solidFill>
                <a:latin typeface="Meta OT Normal"/>
                <a:ea typeface="Meta OT Normal"/>
                <a:cs typeface="Meta OT Normal"/>
                <a:sym typeface="Meta OT Normal"/>
              </a:defRPr>
            </a:pPr>
            <a:r>
              <a:rPr dirty="0"/>
              <a:t> different countries</a:t>
            </a:r>
          </a:p>
        </p:txBody>
      </p:sp>
      <p:pic>
        <p:nvPicPr>
          <p:cNvPr id="2" name="Picture 1" descr="A desk with computers and other electronics on it&#10;&#10;Description automatically generated">
            <a:extLst>
              <a:ext uri="{FF2B5EF4-FFF2-40B4-BE49-F238E27FC236}">
                <a16:creationId xmlns:a16="http://schemas.microsoft.com/office/drawing/2014/main" id="{16EA135E-F4D9-6675-B39E-51D8D52BA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7518" y="443272"/>
            <a:ext cx="5932988" cy="4449741"/>
          </a:xfrm>
          <a:prstGeom prst="rect">
            <a:avLst/>
          </a:prstGeom>
        </p:spPr>
      </p:pic>
    </p:spTree>
    <p:custDataLst>
      <p:tags r:id="rId1"/>
    </p:custData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Design of Experiments"/>
          <p:cNvSpPr txBox="1">
            <a:spLocks noGrp="1"/>
          </p:cNvSpPr>
          <p:nvPr>
            <p:ph type="title"/>
          </p:nvPr>
        </p:nvSpPr>
        <p:spPr>
          <a:xfrm>
            <a:off x="399695" y="-65430"/>
            <a:ext cx="5853412" cy="1138536"/>
          </a:xfrm>
          <a:prstGeom prst="rect">
            <a:avLst/>
          </a:prstGeom>
        </p:spPr>
        <p:txBody>
          <a:bodyPr/>
          <a:lstStyle>
            <a:lvl1pPr>
              <a:defRPr b="1">
                <a:latin typeface="+mn-lt"/>
                <a:ea typeface="+mn-ea"/>
                <a:cs typeface="+mn-cs"/>
                <a:sym typeface="Helvetica"/>
              </a:defRPr>
            </a:lvl1pPr>
          </a:lstStyle>
          <a:p>
            <a:pPr algn="l"/>
            <a:r>
              <a:rPr dirty="0"/>
              <a:t>Design of Experiments</a:t>
            </a:r>
          </a:p>
        </p:txBody>
      </p:sp>
      <p:sp>
        <p:nvSpPr>
          <p:cNvPr id="579" name="Controlled interactions…"/>
          <p:cNvSpPr txBox="1">
            <a:spLocks noGrp="1"/>
          </p:cNvSpPr>
          <p:nvPr>
            <p:ph type="body" idx="1"/>
          </p:nvPr>
        </p:nvSpPr>
        <p:spPr>
          <a:xfrm>
            <a:off x="94261" y="1198600"/>
            <a:ext cx="5853411" cy="3795528"/>
          </a:xfrm>
          <a:prstGeom prst="rect">
            <a:avLst/>
          </a:prstGeom>
        </p:spPr>
        <p:txBody>
          <a:bodyPr/>
          <a:lstStyle/>
          <a:p>
            <a:pPr>
              <a:defRPr sz="2000" b="1">
                <a:latin typeface="Meta OT Normal"/>
                <a:ea typeface="Meta OT Normal"/>
                <a:cs typeface="Meta OT Normal"/>
                <a:sym typeface="Meta OT Normal"/>
              </a:defRPr>
            </a:pPr>
            <a:r>
              <a:rPr dirty="0">
                <a:latin typeface="+mn-lt"/>
              </a:rPr>
              <a:t>Controlled interactions</a:t>
            </a:r>
          </a:p>
          <a:p>
            <a:pPr lvl="1">
              <a:defRPr sz="2000">
                <a:latin typeface="Meta OT Normal"/>
                <a:ea typeface="Meta OT Normal"/>
                <a:cs typeface="Meta OT Normal"/>
                <a:sym typeface="Meta OT Normal"/>
              </a:defRPr>
            </a:pPr>
            <a:r>
              <a:rPr dirty="0">
                <a:latin typeface="+mn-lt"/>
              </a:rPr>
              <a:t>Automated (repeated 30 times)</a:t>
            </a:r>
          </a:p>
          <a:p>
            <a:pPr lvl="2">
              <a:defRPr sz="2000">
                <a:latin typeface="Meta OT Normal"/>
                <a:ea typeface="Meta OT Normal"/>
                <a:cs typeface="Meta OT Normal"/>
                <a:sym typeface="Meta OT Normal"/>
              </a:defRPr>
            </a:pPr>
            <a:r>
              <a:rPr dirty="0">
                <a:latin typeface="+mn-lt"/>
              </a:rPr>
              <a:t>Text-to-speech to smart assistants (Alexa/Google/Cortana/Bixby)</a:t>
            </a:r>
          </a:p>
          <a:p>
            <a:pPr lvl="2">
              <a:defRPr sz="2000">
                <a:latin typeface="Meta OT Normal"/>
                <a:ea typeface="Meta OT Normal"/>
                <a:cs typeface="Meta OT Normal"/>
                <a:sym typeface="Meta OT Normal"/>
              </a:defRPr>
            </a:pPr>
            <a:r>
              <a:rPr dirty="0">
                <a:latin typeface="+mn-lt"/>
              </a:rPr>
              <a:t>Monkey instrumented control from Android companion apps</a:t>
            </a:r>
          </a:p>
          <a:p>
            <a:pPr>
              <a:defRPr sz="2000" b="1">
                <a:latin typeface="Meta OT Normal"/>
                <a:ea typeface="Meta OT Normal"/>
                <a:cs typeface="Meta OT Normal"/>
                <a:sym typeface="Meta OT Normal"/>
              </a:defRPr>
            </a:pPr>
            <a:r>
              <a:rPr dirty="0">
                <a:latin typeface="+mn-lt"/>
              </a:rPr>
              <a:t>Idle: background traffic</a:t>
            </a:r>
          </a:p>
        </p:txBody>
      </p:sp>
      <p:graphicFrame>
        <p:nvGraphicFramePr>
          <p:cNvPr id="580" name="Table"/>
          <p:cNvGraphicFramePr/>
          <p:nvPr/>
        </p:nvGraphicFramePr>
        <p:xfrm>
          <a:off x="5698462" y="1056470"/>
          <a:ext cx="3045843" cy="1708497"/>
        </p:xfrm>
        <a:graphic>
          <a:graphicData uri="http://schemas.openxmlformats.org/drawingml/2006/table">
            <a:tbl>
              <a:tblPr firstRow="1" bandRow="1">
                <a:tableStyleId>{4C3C2611-4C71-4FC5-86AE-919BDF0F9419}</a:tableStyleId>
              </a:tblPr>
              <a:tblGrid>
                <a:gridCol w="961757">
                  <a:extLst>
                    <a:ext uri="{9D8B030D-6E8A-4147-A177-3AD203B41FA5}">
                      <a16:colId xmlns:a16="http://schemas.microsoft.com/office/drawing/2014/main" val="20000"/>
                    </a:ext>
                  </a:extLst>
                </a:gridCol>
                <a:gridCol w="2084086">
                  <a:extLst>
                    <a:ext uri="{9D8B030D-6E8A-4147-A177-3AD203B41FA5}">
                      <a16:colId xmlns:a16="http://schemas.microsoft.com/office/drawing/2014/main" val="20001"/>
                    </a:ext>
                  </a:extLst>
                </a:gridCol>
              </a:tblGrid>
              <a:tr h="244071">
                <a:tc>
                  <a:txBody>
                    <a:bodyPr/>
                    <a:lstStyle/>
                    <a:p>
                      <a:pPr algn="ctr" defTabSz="241101">
                        <a:defRPr sz="1800" b="0">
                          <a:solidFill>
                            <a:srgbClr val="000000"/>
                          </a:solidFill>
                        </a:defRPr>
                      </a:pPr>
                      <a:r>
                        <a:rPr sz="1200" b="1">
                          <a:solidFill>
                            <a:srgbClr val="FFFFFF"/>
                          </a:solidFill>
                          <a:sym typeface="Helvetica"/>
                        </a:rPr>
                        <a:t>Activity</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004D80"/>
                    </a:solidFill>
                  </a:tcPr>
                </a:tc>
                <a:tc>
                  <a:txBody>
                    <a:bodyPr/>
                    <a:lstStyle/>
                    <a:p>
                      <a:pPr algn="ctr" defTabSz="241101">
                        <a:defRPr sz="1800" b="0">
                          <a:solidFill>
                            <a:srgbClr val="000000"/>
                          </a:solidFill>
                        </a:defRPr>
                      </a:pPr>
                      <a:r>
                        <a:rPr sz="1200" b="1">
                          <a:solidFill>
                            <a:srgbClr val="FFFFFF"/>
                          </a:solidFill>
                          <a:sym typeface="Helvetica"/>
                        </a:rPr>
                        <a:t>Description</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004D80"/>
                    </a:solidFill>
                  </a:tcPr>
                </a:tc>
                <a:extLst>
                  <a:ext uri="{0D108BD9-81ED-4DB2-BD59-A6C34878D82A}">
                    <a16:rowId xmlns:a16="http://schemas.microsoft.com/office/drawing/2014/main" val="10000"/>
                  </a:ext>
                </a:extLst>
              </a:tr>
              <a:tr h="244071">
                <a:tc>
                  <a:txBody>
                    <a:bodyPr/>
                    <a:lstStyle/>
                    <a:p>
                      <a:pPr algn="ctr" defTabSz="241101">
                        <a:defRPr sz="1800"/>
                      </a:pPr>
                      <a:r>
                        <a:rPr sz="1200">
                          <a:sym typeface="Helvetica"/>
                        </a:rPr>
                        <a:t>Power</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FFFFFF"/>
                    </a:solidFill>
                  </a:tcPr>
                </a:tc>
                <a:tc>
                  <a:txBody>
                    <a:bodyPr/>
                    <a:lstStyle/>
                    <a:p>
                      <a:pPr algn="ctr" defTabSz="241101">
                        <a:defRPr sz="1800"/>
                      </a:pPr>
                      <a:r>
                        <a:rPr sz="1100">
                          <a:sym typeface="Helvetica"/>
                        </a:rPr>
                        <a:t>power on/off the device</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FFFFFF"/>
                    </a:solidFill>
                  </a:tcPr>
                </a:tc>
                <a:extLst>
                  <a:ext uri="{0D108BD9-81ED-4DB2-BD59-A6C34878D82A}">
                    <a16:rowId xmlns:a16="http://schemas.microsoft.com/office/drawing/2014/main" val="10001"/>
                  </a:ext>
                </a:extLst>
              </a:tr>
              <a:tr h="244071">
                <a:tc>
                  <a:txBody>
                    <a:bodyPr/>
                    <a:lstStyle/>
                    <a:p>
                      <a:pPr algn="ctr" defTabSz="241101">
                        <a:defRPr sz="1800"/>
                      </a:pPr>
                      <a:r>
                        <a:rPr sz="1200">
                          <a:sym typeface="Helvetica"/>
                        </a:rPr>
                        <a:t>Voice</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3E5E8"/>
                    </a:solidFill>
                  </a:tcPr>
                </a:tc>
                <a:tc>
                  <a:txBody>
                    <a:bodyPr/>
                    <a:lstStyle/>
                    <a:p>
                      <a:pPr algn="ctr" defTabSz="241101">
                        <a:defRPr sz="1800"/>
                      </a:pPr>
                      <a:r>
                        <a:rPr sz="1100">
                          <a:sym typeface="Helvetica"/>
                        </a:rPr>
                        <a:t>voice commands for speakers</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3E5E8"/>
                    </a:solidFill>
                  </a:tcPr>
                </a:tc>
                <a:extLst>
                  <a:ext uri="{0D108BD9-81ED-4DB2-BD59-A6C34878D82A}">
                    <a16:rowId xmlns:a16="http://schemas.microsoft.com/office/drawing/2014/main" val="10002"/>
                  </a:ext>
                </a:extLst>
              </a:tr>
              <a:tr h="244071">
                <a:tc>
                  <a:txBody>
                    <a:bodyPr/>
                    <a:lstStyle/>
                    <a:p>
                      <a:pPr algn="ctr" defTabSz="241101">
                        <a:defRPr sz="1800"/>
                      </a:pPr>
                      <a:r>
                        <a:rPr sz="1200">
                          <a:sym typeface="Helvetica"/>
                        </a:rPr>
                        <a:t>Video</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FFFFFF"/>
                    </a:solidFill>
                  </a:tcPr>
                </a:tc>
                <a:tc>
                  <a:txBody>
                    <a:bodyPr/>
                    <a:lstStyle/>
                    <a:p>
                      <a:pPr algn="ctr" defTabSz="241101">
                        <a:defRPr sz="1800"/>
                      </a:pPr>
                      <a:r>
                        <a:rPr sz="1100">
                          <a:sym typeface="Helvetica"/>
                        </a:rPr>
                        <a:t>record/watch video</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FFFFFF"/>
                    </a:solidFill>
                  </a:tcPr>
                </a:tc>
                <a:extLst>
                  <a:ext uri="{0D108BD9-81ED-4DB2-BD59-A6C34878D82A}">
                    <a16:rowId xmlns:a16="http://schemas.microsoft.com/office/drawing/2014/main" val="10003"/>
                  </a:ext>
                </a:extLst>
              </a:tr>
              <a:tr h="244071">
                <a:tc>
                  <a:txBody>
                    <a:bodyPr/>
                    <a:lstStyle/>
                    <a:p>
                      <a:pPr algn="ctr" defTabSz="241101">
                        <a:defRPr sz="1800"/>
                      </a:pPr>
                      <a:r>
                        <a:rPr sz="1200">
                          <a:sym typeface="Helvetica"/>
                        </a:rPr>
                        <a:t>On/Off</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3E5E8"/>
                    </a:solidFill>
                  </a:tcPr>
                </a:tc>
                <a:tc>
                  <a:txBody>
                    <a:bodyPr/>
                    <a:lstStyle/>
                    <a:p>
                      <a:pPr algn="ctr" defTabSz="241101">
                        <a:defRPr sz="1800"/>
                      </a:pPr>
                      <a:r>
                        <a:rPr sz="1100">
                          <a:sym typeface="Helvetica"/>
                        </a:rPr>
                        <a:t>turn on/off bulbs/plugs</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3E5E8"/>
                    </a:solidFill>
                  </a:tcPr>
                </a:tc>
                <a:extLst>
                  <a:ext uri="{0D108BD9-81ED-4DB2-BD59-A6C34878D82A}">
                    <a16:rowId xmlns:a16="http://schemas.microsoft.com/office/drawing/2014/main" val="10004"/>
                  </a:ext>
                </a:extLst>
              </a:tr>
              <a:tr h="244071">
                <a:tc>
                  <a:txBody>
                    <a:bodyPr/>
                    <a:lstStyle/>
                    <a:p>
                      <a:pPr algn="ctr" defTabSz="241101">
                        <a:defRPr sz="1800"/>
                      </a:pPr>
                      <a:r>
                        <a:rPr sz="1200">
                          <a:sym typeface="Helvetica"/>
                        </a:rPr>
                        <a:t>Motion</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FFFFFF"/>
                    </a:solidFill>
                  </a:tcPr>
                </a:tc>
                <a:tc>
                  <a:txBody>
                    <a:bodyPr/>
                    <a:lstStyle/>
                    <a:p>
                      <a:pPr algn="ctr" defTabSz="241101">
                        <a:defRPr sz="1800"/>
                      </a:pPr>
                      <a:r>
                        <a:rPr sz="1100">
                          <a:sym typeface="Helvetica"/>
                        </a:rPr>
                        <a:t>move in front of device</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FFFFFF"/>
                    </a:solidFill>
                  </a:tcPr>
                </a:tc>
                <a:extLst>
                  <a:ext uri="{0D108BD9-81ED-4DB2-BD59-A6C34878D82A}">
                    <a16:rowId xmlns:a16="http://schemas.microsoft.com/office/drawing/2014/main" val="10005"/>
                  </a:ext>
                </a:extLst>
              </a:tr>
              <a:tr h="244071">
                <a:tc>
                  <a:txBody>
                    <a:bodyPr/>
                    <a:lstStyle/>
                    <a:p>
                      <a:pPr algn="ctr" defTabSz="241101">
                        <a:defRPr sz="1800"/>
                      </a:pPr>
                      <a:r>
                        <a:rPr sz="1200">
                          <a:sym typeface="Helvetica"/>
                        </a:rPr>
                        <a:t>Others</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3E5E8"/>
                    </a:solidFill>
                  </a:tcPr>
                </a:tc>
                <a:tc>
                  <a:txBody>
                    <a:bodyPr/>
                    <a:lstStyle/>
                    <a:p>
                      <a:pPr algn="ctr" defTabSz="241101">
                        <a:defRPr sz="1800"/>
                      </a:pPr>
                      <a:r>
                        <a:rPr sz="1100">
                          <a:sym typeface="Helvetica"/>
                        </a:rPr>
                        <a:t>change volume, browse menu</a:t>
                      </a:r>
                    </a:p>
                  </a:txBody>
                  <a:tcPr marL="63500" marR="63500" marT="0" marB="0" anchor="ctr" horzOverflow="overflow">
                    <a:lnL w="3175">
                      <a:solidFill>
                        <a:srgbClr val="CBCBCB"/>
                      </a:solidFill>
                      <a:miter lim="400000"/>
                    </a:lnL>
                    <a:lnR w="3175">
                      <a:solidFill>
                        <a:srgbClr val="CBCBCB"/>
                      </a:solidFill>
                      <a:miter lim="400000"/>
                    </a:lnR>
                    <a:lnT w="3175">
                      <a:solidFill>
                        <a:srgbClr val="CBCBCB"/>
                      </a:solidFill>
                      <a:miter lim="400000"/>
                    </a:lnT>
                    <a:lnB w="3175">
                      <a:solidFill>
                        <a:srgbClr val="CBCBCB"/>
                      </a:solidFill>
                      <a:miter lim="400000"/>
                    </a:lnB>
                    <a:solidFill>
                      <a:srgbClr val="E3E5E8"/>
                    </a:solidFill>
                  </a:tcPr>
                </a:tc>
                <a:extLst>
                  <a:ext uri="{0D108BD9-81ED-4DB2-BD59-A6C34878D82A}">
                    <a16:rowId xmlns:a16="http://schemas.microsoft.com/office/drawing/2014/main" val="10006"/>
                  </a:ext>
                </a:extLst>
              </a:tr>
            </a:tbl>
          </a:graphicData>
        </a:graphic>
      </p:graphicFrame>
      <p:sp>
        <p:nvSpPr>
          <p:cNvPr id="8" name="Our contribution: a testbed for running repeatable semi-automated IoT experiments at a scale (software and data available online)">
            <a:extLst>
              <a:ext uri="{FF2B5EF4-FFF2-40B4-BE49-F238E27FC236}">
                <a16:creationId xmlns:a16="http://schemas.microsoft.com/office/drawing/2014/main" id="{EC54D44C-4030-1962-755C-69573393E7F4}"/>
              </a:ext>
            </a:extLst>
          </p:cNvPr>
          <p:cNvSpPr txBox="1"/>
          <p:nvPr/>
        </p:nvSpPr>
        <p:spPr>
          <a:xfrm>
            <a:off x="838285" y="917043"/>
            <a:ext cx="2774754" cy="410369"/>
          </a:xfrm>
          <a:prstGeom prst="rect">
            <a:avLst/>
          </a:prstGeom>
          <a:solidFill>
            <a:schemeClr val="accent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defTabSz="584200">
              <a:defRPr sz="2600" b="1">
                <a:solidFill>
                  <a:srgbClr val="FFFFFF"/>
                </a:solidFill>
                <a:latin typeface="Meta OT Normal"/>
                <a:ea typeface="Meta OT Normal"/>
                <a:cs typeface="Meta OT Normal"/>
                <a:sym typeface="Meta OT Normal"/>
              </a:defRPr>
            </a:pPr>
            <a:r>
              <a:rPr lang="en-GB" sz="2000" dirty="0">
                <a:sym typeface="Helvetica Neue"/>
              </a:rPr>
              <a:t>&gt;200k Experiments</a:t>
            </a:r>
            <a:endParaRPr sz="2000" dirty="0"/>
          </a:p>
        </p:txBody>
      </p:sp>
    </p:spTree>
    <p:custDataLst>
      <p:tags r:id="rId1"/>
    </p:custData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7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7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58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579">
                                            <p:txEl>
                                              <p:pRg st="1" end="1"/>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57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7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build="p" bldLvl="5" animBg="1" advAuto="0"/>
      <p:bldP spid="580"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 name="iot 3.pdf" descr="iot 3.pdf"/>
          <p:cNvPicPr>
            <a:picLocks noChangeAspect="1"/>
          </p:cNvPicPr>
          <p:nvPr/>
        </p:nvPicPr>
        <p:blipFill>
          <a:blip r:embed="rId4"/>
          <a:stretch>
            <a:fillRect/>
          </a:stretch>
        </p:blipFill>
        <p:spPr>
          <a:xfrm>
            <a:off x="1815417" y="1202160"/>
            <a:ext cx="6031051" cy="1737386"/>
          </a:xfrm>
          <a:prstGeom prst="rect">
            <a:avLst/>
          </a:prstGeom>
          <a:ln w="12700">
            <a:miter lim="400000"/>
          </a:ln>
        </p:spPr>
      </p:pic>
      <p:sp>
        <p:nvSpPr>
          <p:cNvPr id="588" name="Data Collection Methodology"/>
          <p:cNvSpPr txBox="1">
            <a:spLocks noGrp="1"/>
          </p:cNvSpPr>
          <p:nvPr>
            <p:ph type="title"/>
          </p:nvPr>
        </p:nvSpPr>
        <p:spPr>
          <a:xfrm>
            <a:off x="451761" y="-20887"/>
            <a:ext cx="6166613" cy="979849"/>
          </a:xfrm>
          <a:prstGeom prst="rect">
            <a:avLst/>
          </a:prstGeom>
        </p:spPr>
        <p:txBody>
          <a:bodyPr/>
          <a:lstStyle>
            <a:lvl1pPr defTabSz="255701">
              <a:defRPr sz="3486" b="1">
                <a:latin typeface="+mn-lt"/>
                <a:ea typeface="+mn-ea"/>
                <a:cs typeface="+mn-cs"/>
                <a:sym typeface="Helvetica"/>
              </a:defRPr>
            </a:lvl1pPr>
          </a:lstStyle>
          <a:p>
            <a:r>
              <a:rPr dirty="0"/>
              <a:t>Data Collection Methodology </a:t>
            </a:r>
          </a:p>
        </p:txBody>
      </p:sp>
      <p:sp>
        <p:nvSpPr>
          <p:cNvPr id="589" name="Monitor all traffic at the router…"/>
          <p:cNvSpPr txBox="1">
            <a:spLocks noGrp="1"/>
          </p:cNvSpPr>
          <p:nvPr>
            <p:ph type="body" sz="quarter" idx="1"/>
          </p:nvPr>
        </p:nvSpPr>
        <p:spPr>
          <a:xfrm>
            <a:off x="1645294" y="3729419"/>
            <a:ext cx="2956363" cy="1183104"/>
          </a:xfrm>
          <a:prstGeom prst="rect">
            <a:avLst/>
          </a:prstGeom>
        </p:spPr>
        <p:txBody>
          <a:bodyPr>
            <a:normAutofit lnSpcReduction="10000"/>
          </a:bodyPr>
          <a:lstStyle/>
          <a:p>
            <a:pPr marL="187451" indent="-187451" defTabSz="252620">
              <a:spcBef>
                <a:spcPts val="1800"/>
              </a:spcBef>
              <a:defRPr sz="1476">
                <a:latin typeface="+mn-lt"/>
                <a:ea typeface="+mn-ea"/>
                <a:cs typeface="+mn-cs"/>
                <a:sym typeface="Helvetica"/>
              </a:defRPr>
            </a:pPr>
            <a:r>
              <a:rPr dirty="0"/>
              <a:t>Monitor all traffic at the </a:t>
            </a:r>
            <a:r>
              <a:rPr b="1" u="sng" dirty="0"/>
              <a:t>router</a:t>
            </a:r>
          </a:p>
          <a:p>
            <a:pPr marL="551941" lvl="1" indent="-187452" defTabSz="252620">
              <a:spcBef>
                <a:spcPts val="1800"/>
              </a:spcBef>
              <a:defRPr sz="1476">
                <a:latin typeface="+mn-lt"/>
                <a:ea typeface="+mn-ea"/>
                <a:cs typeface="+mn-cs"/>
                <a:sym typeface="Helvetica"/>
              </a:defRPr>
            </a:pPr>
            <a:r>
              <a:rPr dirty="0"/>
              <a:t>per-device </a:t>
            </a:r>
          </a:p>
          <a:p>
            <a:pPr marL="551941" lvl="1" indent="-187452" defTabSz="252620">
              <a:spcBef>
                <a:spcPts val="1800"/>
              </a:spcBef>
              <a:defRPr sz="1476">
                <a:latin typeface="+mn-lt"/>
                <a:ea typeface="+mn-ea"/>
                <a:cs typeface="+mn-cs"/>
                <a:sym typeface="Helvetica"/>
              </a:defRPr>
            </a:pPr>
            <a:r>
              <a:rPr dirty="0"/>
              <a:t>per-experiment</a:t>
            </a:r>
          </a:p>
        </p:txBody>
      </p:sp>
      <p:pic>
        <p:nvPicPr>
          <p:cNvPr id="591" name="Image" descr="Image"/>
          <p:cNvPicPr>
            <a:picLocks noChangeAspect="1"/>
          </p:cNvPicPr>
          <p:nvPr/>
        </p:nvPicPr>
        <p:blipFill>
          <a:blip r:embed="rId5"/>
          <a:stretch>
            <a:fillRect/>
          </a:stretch>
        </p:blipFill>
        <p:spPr>
          <a:xfrm>
            <a:off x="3424787" y="1627092"/>
            <a:ext cx="1136416" cy="852312"/>
          </a:xfrm>
          <a:prstGeom prst="rect">
            <a:avLst/>
          </a:prstGeom>
          <a:ln w="12700">
            <a:miter lim="400000"/>
          </a:ln>
        </p:spPr>
      </p:pic>
      <p:grpSp>
        <p:nvGrpSpPr>
          <p:cNvPr id="596" name="Group"/>
          <p:cNvGrpSpPr/>
          <p:nvPr/>
        </p:nvGrpSpPr>
        <p:grpSpPr>
          <a:xfrm>
            <a:off x="3693409" y="2471730"/>
            <a:ext cx="1551494" cy="1739754"/>
            <a:chOff x="0" y="0"/>
            <a:chExt cx="1551492" cy="1739753"/>
          </a:xfrm>
        </p:grpSpPr>
        <p:grpSp>
          <p:nvGrpSpPr>
            <p:cNvPr id="594" name="Group"/>
            <p:cNvGrpSpPr/>
            <p:nvPr/>
          </p:nvGrpSpPr>
          <p:grpSpPr>
            <a:xfrm>
              <a:off x="-1" y="302200"/>
              <a:ext cx="1551494" cy="1437554"/>
              <a:chOff x="0" y="0"/>
              <a:chExt cx="1551492" cy="1437553"/>
            </a:xfrm>
          </p:grpSpPr>
          <p:sp>
            <p:nvSpPr>
              <p:cNvPr id="592" name="Ballot"/>
              <p:cNvSpPr/>
              <p:nvPr/>
            </p:nvSpPr>
            <p:spPr>
              <a:xfrm>
                <a:off x="0" y="0"/>
                <a:ext cx="562986" cy="7498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342"/>
                    </a:lnTo>
                    <a:lnTo>
                      <a:pt x="18478" y="0"/>
                    </a:lnTo>
                    <a:lnTo>
                      <a:pt x="0" y="0"/>
                    </a:lnTo>
                    <a:close/>
                    <a:moveTo>
                      <a:pt x="2780" y="2106"/>
                    </a:moveTo>
                    <a:lnTo>
                      <a:pt x="15405" y="2106"/>
                    </a:lnTo>
                    <a:lnTo>
                      <a:pt x="15405" y="4226"/>
                    </a:lnTo>
                    <a:lnTo>
                      <a:pt x="2780" y="4226"/>
                    </a:lnTo>
                    <a:lnTo>
                      <a:pt x="2780" y="2106"/>
                    </a:lnTo>
                    <a:close/>
                    <a:moveTo>
                      <a:pt x="17628" y="2106"/>
                    </a:moveTo>
                    <a:cubicBezTo>
                      <a:pt x="18408" y="2106"/>
                      <a:pt x="19040" y="2581"/>
                      <a:pt x="19040" y="3166"/>
                    </a:cubicBezTo>
                    <a:cubicBezTo>
                      <a:pt x="19040" y="3751"/>
                      <a:pt x="18408" y="4226"/>
                      <a:pt x="17628" y="4226"/>
                    </a:cubicBezTo>
                    <a:cubicBezTo>
                      <a:pt x="16849" y="4226"/>
                      <a:pt x="16217" y="3751"/>
                      <a:pt x="16217" y="3166"/>
                    </a:cubicBezTo>
                    <a:cubicBezTo>
                      <a:pt x="16217" y="2581"/>
                      <a:pt x="16849" y="2106"/>
                      <a:pt x="17628" y="2106"/>
                    </a:cubicBezTo>
                    <a:close/>
                    <a:moveTo>
                      <a:pt x="2780" y="5160"/>
                    </a:moveTo>
                    <a:lnTo>
                      <a:pt x="15405" y="5160"/>
                    </a:lnTo>
                    <a:lnTo>
                      <a:pt x="15405" y="7278"/>
                    </a:lnTo>
                    <a:lnTo>
                      <a:pt x="2780" y="7278"/>
                    </a:lnTo>
                    <a:lnTo>
                      <a:pt x="2780" y="5160"/>
                    </a:lnTo>
                    <a:close/>
                    <a:moveTo>
                      <a:pt x="17628" y="5160"/>
                    </a:moveTo>
                    <a:cubicBezTo>
                      <a:pt x="18408" y="5160"/>
                      <a:pt x="19040" y="5635"/>
                      <a:pt x="19040" y="6220"/>
                    </a:cubicBezTo>
                    <a:cubicBezTo>
                      <a:pt x="19040" y="6805"/>
                      <a:pt x="18408" y="7278"/>
                      <a:pt x="17628" y="7278"/>
                    </a:cubicBezTo>
                    <a:cubicBezTo>
                      <a:pt x="16849" y="7278"/>
                      <a:pt x="16217" y="6805"/>
                      <a:pt x="16217" y="6220"/>
                    </a:cubicBezTo>
                    <a:cubicBezTo>
                      <a:pt x="16217" y="5635"/>
                      <a:pt x="16849" y="5160"/>
                      <a:pt x="17628" y="5160"/>
                    </a:cubicBezTo>
                    <a:close/>
                    <a:moveTo>
                      <a:pt x="2780" y="8213"/>
                    </a:moveTo>
                    <a:lnTo>
                      <a:pt x="15405" y="8213"/>
                    </a:lnTo>
                    <a:lnTo>
                      <a:pt x="15405" y="10333"/>
                    </a:lnTo>
                    <a:lnTo>
                      <a:pt x="2780" y="10333"/>
                    </a:lnTo>
                    <a:lnTo>
                      <a:pt x="2780" y="8213"/>
                    </a:lnTo>
                    <a:close/>
                    <a:moveTo>
                      <a:pt x="17628" y="8213"/>
                    </a:moveTo>
                    <a:cubicBezTo>
                      <a:pt x="18408" y="8213"/>
                      <a:pt x="19040" y="8688"/>
                      <a:pt x="19040" y="9273"/>
                    </a:cubicBezTo>
                    <a:cubicBezTo>
                      <a:pt x="19040" y="9858"/>
                      <a:pt x="18408" y="10333"/>
                      <a:pt x="17628" y="10333"/>
                    </a:cubicBezTo>
                    <a:cubicBezTo>
                      <a:pt x="16849" y="10333"/>
                      <a:pt x="16217" y="9858"/>
                      <a:pt x="16217" y="9273"/>
                    </a:cubicBezTo>
                    <a:cubicBezTo>
                      <a:pt x="16217" y="8688"/>
                      <a:pt x="16849" y="8213"/>
                      <a:pt x="17628" y="8213"/>
                    </a:cubicBezTo>
                    <a:close/>
                    <a:moveTo>
                      <a:pt x="18404" y="8667"/>
                    </a:moveTo>
                    <a:cubicBezTo>
                      <a:pt x="18338" y="8670"/>
                      <a:pt x="18273" y="8694"/>
                      <a:pt x="18226" y="8735"/>
                    </a:cubicBezTo>
                    <a:lnTo>
                      <a:pt x="17325" y="9511"/>
                    </a:lnTo>
                    <a:lnTo>
                      <a:pt x="17026" y="9271"/>
                    </a:lnTo>
                    <a:cubicBezTo>
                      <a:pt x="16928" y="9193"/>
                      <a:pt x="16764" y="9189"/>
                      <a:pt x="16660" y="9263"/>
                    </a:cubicBezTo>
                    <a:cubicBezTo>
                      <a:pt x="16555" y="9336"/>
                      <a:pt x="16548" y="9459"/>
                      <a:pt x="16646" y="9538"/>
                    </a:cubicBezTo>
                    <a:lnTo>
                      <a:pt x="17143" y="9934"/>
                    </a:lnTo>
                    <a:cubicBezTo>
                      <a:pt x="17192" y="9974"/>
                      <a:pt x="17260" y="9997"/>
                      <a:pt x="17332" y="9997"/>
                    </a:cubicBezTo>
                    <a:cubicBezTo>
                      <a:pt x="17333" y="9997"/>
                      <a:pt x="17337" y="9997"/>
                      <a:pt x="17338" y="9997"/>
                    </a:cubicBezTo>
                    <a:cubicBezTo>
                      <a:pt x="17412" y="9996"/>
                      <a:pt x="17479" y="9971"/>
                      <a:pt x="17527" y="9929"/>
                    </a:cubicBezTo>
                    <a:lnTo>
                      <a:pt x="18617" y="8989"/>
                    </a:lnTo>
                    <a:cubicBezTo>
                      <a:pt x="18711" y="8908"/>
                      <a:pt x="18701" y="8785"/>
                      <a:pt x="18593" y="8714"/>
                    </a:cubicBezTo>
                    <a:cubicBezTo>
                      <a:pt x="18539" y="8679"/>
                      <a:pt x="18470" y="8664"/>
                      <a:pt x="18404" y="8667"/>
                    </a:cubicBezTo>
                    <a:close/>
                    <a:moveTo>
                      <a:pt x="2780" y="11266"/>
                    </a:moveTo>
                    <a:lnTo>
                      <a:pt x="15405" y="11266"/>
                    </a:lnTo>
                    <a:lnTo>
                      <a:pt x="15405" y="13385"/>
                    </a:lnTo>
                    <a:lnTo>
                      <a:pt x="2780" y="13385"/>
                    </a:lnTo>
                    <a:lnTo>
                      <a:pt x="2780" y="11266"/>
                    </a:lnTo>
                    <a:close/>
                    <a:moveTo>
                      <a:pt x="17628" y="11266"/>
                    </a:moveTo>
                    <a:cubicBezTo>
                      <a:pt x="18408" y="11266"/>
                      <a:pt x="19040" y="11740"/>
                      <a:pt x="19040" y="12325"/>
                    </a:cubicBezTo>
                    <a:cubicBezTo>
                      <a:pt x="19040" y="12911"/>
                      <a:pt x="18408" y="13385"/>
                      <a:pt x="17628" y="13385"/>
                    </a:cubicBezTo>
                    <a:cubicBezTo>
                      <a:pt x="16849" y="13385"/>
                      <a:pt x="16217" y="12911"/>
                      <a:pt x="16217" y="12325"/>
                    </a:cubicBezTo>
                    <a:cubicBezTo>
                      <a:pt x="16217" y="11740"/>
                      <a:pt x="16849" y="11266"/>
                      <a:pt x="17628" y="11266"/>
                    </a:cubicBezTo>
                    <a:close/>
                    <a:moveTo>
                      <a:pt x="2780" y="14320"/>
                    </a:moveTo>
                    <a:lnTo>
                      <a:pt x="15405" y="14320"/>
                    </a:lnTo>
                    <a:lnTo>
                      <a:pt x="15405" y="16440"/>
                    </a:lnTo>
                    <a:lnTo>
                      <a:pt x="2780" y="16440"/>
                    </a:lnTo>
                    <a:lnTo>
                      <a:pt x="2780" y="14320"/>
                    </a:lnTo>
                    <a:close/>
                    <a:moveTo>
                      <a:pt x="17628" y="14320"/>
                    </a:moveTo>
                    <a:cubicBezTo>
                      <a:pt x="18408" y="14320"/>
                      <a:pt x="19040" y="14795"/>
                      <a:pt x="19040" y="15380"/>
                    </a:cubicBezTo>
                    <a:cubicBezTo>
                      <a:pt x="19040" y="15965"/>
                      <a:pt x="18408" y="16440"/>
                      <a:pt x="17628" y="16440"/>
                    </a:cubicBezTo>
                    <a:cubicBezTo>
                      <a:pt x="16849" y="16440"/>
                      <a:pt x="16217" y="15965"/>
                      <a:pt x="16217" y="15380"/>
                    </a:cubicBezTo>
                    <a:cubicBezTo>
                      <a:pt x="16217" y="14795"/>
                      <a:pt x="16849" y="14320"/>
                      <a:pt x="17628" y="14320"/>
                    </a:cubicBezTo>
                    <a:close/>
                    <a:moveTo>
                      <a:pt x="2780" y="17373"/>
                    </a:moveTo>
                    <a:lnTo>
                      <a:pt x="15405" y="17373"/>
                    </a:lnTo>
                    <a:lnTo>
                      <a:pt x="15405" y="19492"/>
                    </a:lnTo>
                    <a:lnTo>
                      <a:pt x="2780" y="19492"/>
                    </a:lnTo>
                    <a:lnTo>
                      <a:pt x="2780" y="17373"/>
                    </a:lnTo>
                    <a:close/>
                    <a:moveTo>
                      <a:pt x="17628" y="17373"/>
                    </a:moveTo>
                    <a:cubicBezTo>
                      <a:pt x="18408" y="17373"/>
                      <a:pt x="19040" y="17847"/>
                      <a:pt x="19040" y="18433"/>
                    </a:cubicBezTo>
                    <a:cubicBezTo>
                      <a:pt x="19040" y="19018"/>
                      <a:pt x="18408" y="19492"/>
                      <a:pt x="17628" y="19492"/>
                    </a:cubicBezTo>
                    <a:cubicBezTo>
                      <a:pt x="16849" y="19492"/>
                      <a:pt x="16217" y="19018"/>
                      <a:pt x="16217" y="18433"/>
                    </a:cubicBezTo>
                    <a:cubicBezTo>
                      <a:pt x="16217" y="17847"/>
                      <a:pt x="16849" y="17373"/>
                      <a:pt x="17628" y="17373"/>
                    </a:cubicBezTo>
                    <a:close/>
                  </a:path>
                </a:pathLst>
              </a:custGeom>
              <a:solidFill>
                <a:srgbClr val="00A2FF"/>
              </a:solidFill>
              <a:ln w="3175" cap="flat">
                <a:noFill/>
                <a:miter lim="400000"/>
              </a:ln>
              <a:effectLst/>
            </p:spPr>
            <p:txBody>
              <a:bodyPr wrap="square" lIns="26789" tIns="26789" rIns="26789" bIns="26789" numCol="1" anchor="ctr">
                <a:noAutofit/>
              </a:bodyPr>
              <a:lstStyle/>
              <a:p>
                <a:pPr algn="ctr" defTabSz="308074">
                  <a:defRPr sz="1100">
                    <a:solidFill>
                      <a:srgbClr val="FFFFFF"/>
                    </a:solidFill>
                    <a:latin typeface="Helvetica Neue Medium"/>
                    <a:ea typeface="Helvetica Neue Medium"/>
                    <a:cs typeface="Helvetica Neue Medium"/>
                    <a:sym typeface="Helvetica Neue Medium"/>
                  </a:defRPr>
                </a:pPr>
                <a:endParaRPr/>
              </a:p>
            </p:txBody>
          </p:sp>
          <p:sp>
            <p:nvSpPr>
              <p:cNvPr id="593" name="PCAP"/>
              <p:cNvSpPr/>
              <p:nvPr/>
            </p:nvSpPr>
            <p:spPr>
              <a:xfrm>
                <a:off x="281492" y="167553"/>
                <a:ext cx="1270001" cy="1270001"/>
              </a:xfrm>
              <a:prstGeom prst="line">
                <a:avLst/>
              </a:prstGeom>
              <a:solidFill>
                <a:srgbClr val="00A2FF"/>
              </a:solidFill>
              <a:ln w="3175"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numCol="1" anchor="ctr">
                <a:spAutoFit/>
              </a:bodyPr>
              <a:lstStyle>
                <a:lvl1pPr algn="ctr" defTabSz="308074">
                  <a:defRPr sz="1100">
                    <a:solidFill>
                      <a:srgbClr val="FFFFFF"/>
                    </a:solidFill>
                    <a:latin typeface="Helvetica Neue Medium"/>
                    <a:ea typeface="Helvetica Neue Medium"/>
                    <a:cs typeface="Helvetica Neue Medium"/>
                    <a:sym typeface="Helvetica Neue Medium"/>
                  </a:defRPr>
                </a:lvl1pPr>
              </a:lstStyle>
              <a:p>
                <a:r>
                  <a:t>PCAP</a:t>
                </a:r>
              </a:p>
            </p:txBody>
          </p:sp>
        </p:grpSp>
        <p:sp>
          <p:nvSpPr>
            <p:cNvPr id="595" name="Arrow"/>
            <p:cNvSpPr/>
            <p:nvPr/>
          </p:nvSpPr>
          <p:spPr>
            <a:xfrm rot="5400000">
              <a:off x="127949" y="14986"/>
              <a:ext cx="307087" cy="277114"/>
            </a:xfrm>
            <a:prstGeom prst="rightArrow">
              <a:avLst>
                <a:gd name="adj1" fmla="val 21165"/>
                <a:gd name="adj2" fmla="val 60874"/>
              </a:avLst>
            </a:prstGeom>
            <a:solidFill>
              <a:srgbClr val="FF9300"/>
            </a:solidFill>
            <a:ln w="3175" cap="flat">
              <a:noFill/>
              <a:miter lim="400000"/>
            </a:ln>
            <a:effectLst/>
          </p:spPr>
          <p:txBody>
            <a:bodyPr wrap="square" lIns="26789" tIns="26789" rIns="26789" bIns="26789" numCol="1" anchor="ctr">
              <a:noAutofit/>
            </a:bodyPr>
            <a:lstStyle/>
            <a:p>
              <a:pPr algn="ctr" defTabSz="308074">
                <a:defRPr sz="1100">
                  <a:solidFill>
                    <a:srgbClr val="FFFFFF"/>
                  </a:solidFill>
                  <a:latin typeface="Helvetica Neue Medium"/>
                  <a:ea typeface="Helvetica Neue Medium"/>
                  <a:cs typeface="Helvetica Neue Medium"/>
                  <a:sym typeface="Helvetica Neue Medium"/>
                </a:defRPr>
              </a:pPr>
              <a:endParaRPr/>
            </a:p>
          </p:txBody>
        </p:sp>
      </p:grpSp>
      <p:sp>
        <p:nvSpPr>
          <p:cNvPr id="597" name="Router"/>
          <p:cNvSpPr txBox="1"/>
          <p:nvPr/>
        </p:nvSpPr>
        <p:spPr>
          <a:xfrm>
            <a:off x="3612477" y="2042734"/>
            <a:ext cx="724851" cy="288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lgn="ctr" defTabSz="308074">
              <a:defRPr sz="1600" b="1">
                <a:solidFill>
                  <a:srgbClr val="FFFFFF"/>
                </a:solidFill>
                <a:latin typeface="Helvetica Neue"/>
                <a:ea typeface="Helvetica Neue"/>
                <a:cs typeface="Helvetica Neue"/>
                <a:sym typeface="Helvetica Neue"/>
              </a:defRPr>
            </a:lvl1pPr>
          </a:lstStyle>
          <a:p>
            <a:r>
              <a:t>Router</a:t>
            </a:r>
          </a:p>
        </p:txBody>
      </p:sp>
      <p:sp>
        <p:nvSpPr>
          <p:cNvPr id="598" name="Internet traffic is the only signal that (by definition)…"/>
          <p:cNvSpPr txBox="1"/>
          <p:nvPr/>
        </p:nvSpPr>
        <p:spPr>
          <a:xfrm>
            <a:off x="5390798" y="2943107"/>
            <a:ext cx="2189106" cy="544827"/>
          </a:xfrm>
          <a:prstGeom prst="rect">
            <a:avLst/>
          </a:prstGeom>
          <a:solidFill>
            <a:srgbClr val="00A2FF"/>
          </a:solidFill>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p>
            <a:pPr algn="ctr" defTabSz="308074">
              <a:defRPr sz="1100">
                <a:solidFill>
                  <a:srgbClr val="FFFFFF"/>
                </a:solidFill>
                <a:latin typeface="Helvetica Neue Medium"/>
                <a:ea typeface="Helvetica Neue Medium"/>
                <a:cs typeface="Helvetica Neue Medium"/>
                <a:sym typeface="Helvetica Neue Medium"/>
              </a:defRPr>
            </a:pPr>
            <a:r>
              <a:t>Internet traffic is the only signal that (by definition)</a:t>
            </a:r>
          </a:p>
          <a:p>
            <a:pPr algn="ctr" defTabSz="308074">
              <a:defRPr sz="1100">
                <a:solidFill>
                  <a:srgbClr val="FFFFFF"/>
                </a:solidFill>
                <a:latin typeface="Helvetica Neue Medium"/>
                <a:ea typeface="Helvetica Neue Medium"/>
                <a:cs typeface="Helvetica Neue Medium"/>
                <a:sym typeface="Helvetica Neue Medium"/>
              </a:defRPr>
            </a:pPr>
            <a:r>
              <a:t>all IoT devices produce</a:t>
            </a:r>
          </a:p>
        </p:txBody>
      </p:sp>
    </p:spTree>
    <p:custDataLst>
      <p:tags r:id="rId1"/>
    </p:custData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9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9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589">
                                            <p:bg/>
                                          </p:spTgt>
                                        </p:tgtEl>
                                        <p:attrNameLst>
                                          <p:attrName>style.visibility</p:attrName>
                                        </p:attrNameLst>
                                      </p:cBhvr>
                                      <p:to>
                                        <p:strVal val="visible"/>
                                      </p:to>
                                    </p:set>
                                  </p:childTnLst>
                                </p:cTn>
                              </p:par>
                              <p:par>
                                <p:cTn id="14" presetID="1" presetClass="entr" presetSubtype="0" fill="hold" grpId="0" nodeType="withEffect">
                                  <p:stCondLst>
                                    <p:cond delay="0"/>
                                  </p:stCondLst>
                                  <p:iterate>
                                    <p:tmAbs val="0"/>
                                  </p:iterate>
                                  <p:childTnLst>
                                    <p:set>
                                      <p:cBhvr>
                                        <p:cTn id="15" fill="hold"/>
                                        <p:tgtEl>
                                          <p:spTgt spid="589">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iterate>
                                    <p:tmAbs val="0"/>
                                  </p:iterate>
                                  <p:childTnLst>
                                    <p:set>
                                      <p:cBhvr>
                                        <p:cTn id="17" fill="hold"/>
                                        <p:tgtEl>
                                          <p:spTgt spid="589">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iterate>
                                    <p:tmAbs val="0"/>
                                  </p:iterate>
                                  <p:childTnLst>
                                    <p:set>
                                      <p:cBhvr>
                                        <p:cTn id="19" fill="hold"/>
                                        <p:tgtEl>
                                          <p:spTgt spid="58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build="p" animBg="1" advAuto="0"/>
      <p:bldP spid="596" grpId="0" animBg="1" advAuto="0"/>
      <p:bldP spid="598"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C687-597A-AF60-B5DE-3D04C784939B}"/>
              </a:ext>
            </a:extLst>
          </p:cNvPr>
          <p:cNvSpPr>
            <a:spLocks noGrp="1"/>
          </p:cNvSpPr>
          <p:nvPr>
            <p:ph type="title"/>
          </p:nvPr>
        </p:nvSpPr>
        <p:spPr>
          <a:xfrm>
            <a:off x="216328" y="237740"/>
            <a:ext cx="9821524" cy="1026000"/>
          </a:xfrm>
          <a:ln w="12700">
            <a:miter lim="400000"/>
          </a:ln>
        </p:spPr>
        <p:txBody>
          <a:bodyPr lIns="19050" tIns="19050" rIns="19050" bIns="19050" anchor="t">
            <a:normAutofit/>
          </a:bodyPr>
          <a:lstStyle/>
          <a:p>
            <a:pPr algn="l" defTabSz="896089">
              <a:lnSpc>
                <a:spcPct val="80000"/>
              </a:lnSpc>
            </a:pPr>
            <a:r>
              <a:rPr lang="en-GB" sz="2940" b="1" spc="-58" dirty="0">
                <a:latin typeface="+mn-lt"/>
                <a:ea typeface="+mn-ea"/>
                <a:cs typeface="+mn-cs"/>
                <a:sym typeface="Helvetica Neue"/>
              </a:rPr>
              <a:t>Cross-Device Ad Targeting in Smart TVs</a:t>
            </a:r>
            <a:endParaRPr lang="en-US" sz="2940" b="1" spc="-58" dirty="0">
              <a:latin typeface="+mn-lt"/>
              <a:ea typeface="+mn-ea"/>
              <a:cs typeface="+mn-cs"/>
              <a:sym typeface="Helvetica Neue"/>
            </a:endParaRPr>
          </a:p>
        </p:txBody>
      </p:sp>
      <p:sp>
        <p:nvSpPr>
          <p:cNvPr id="3" name="Text Placeholder 2">
            <a:extLst>
              <a:ext uri="{FF2B5EF4-FFF2-40B4-BE49-F238E27FC236}">
                <a16:creationId xmlns:a16="http://schemas.microsoft.com/office/drawing/2014/main" id="{41984923-9A3E-D7C2-CD4E-3B5D5A94489E}"/>
              </a:ext>
            </a:extLst>
          </p:cNvPr>
          <p:cNvSpPr>
            <a:spLocks noGrp="1"/>
          </p:cNvSpPr>
          <p:nvPr>
            <p:ph type="body" sz="quarter" idx="13"/>
          </p:nvPr>
        </p:nvSpPr>
        <p:spPr>
          <a:xfrm>
            <a:off x="216328" y="1604176"/>
            <a:ext cx="4423259" cy="3012167"/>
          </a:xfrm>
        </p:spPr>
        <p:txBody>
          <a:bodyPr/>
          <a:lstStyle/>
          <a:p>
            <a:r>
              <a:rPr lang="en-GB" u="none" strike="noStrike" dirty="0">
                <a:effectLst/>
              </a:rPr>
              <a:t>Cross-device ad targeting is a dynamic and personalized marketing strategy that leverages interconnected devices to deliver highly relevant content to consumers</a:t>
            </a:r>
          </a:p>
          <a:p>
            <a:r>
              <a:rPr lang="en-GB" dirty="0"/>
              <a:t>Smart TVs play a crucial role in this process. For instance, it is possible to receive ads on our computer related to the content we watch on our smart TV</a:t>
            </a:r>
          </a:p>
          <a:p>
            <a:pPr marL="0" indent="0">
              <a:buNone/>
            </a:pPr>
            <a:endParaRPr lang="en-US" dirty="0"/>
          </a:p>
          <a:p>
            <a:endParaRPr lang="en-US" dirty="0"/>
          </a:p>
        </p:txBody>
      </p:sp>
      <p:pic>
        <p:nvPicPr>
          <p:cNvPr id="6" name="Picture 5">
            <a:extLst>
              <a:ext uri="{FF2B5EF4-FFF2-40B4-BE49-F238E27FC236}">
                <a16:creationId xmlns:a16="http://schemas.microsoft.com/office/drawing/2014/main" id="{FE714EC1-32C3-0028-6694-CCD8C7C7682B}"/>
              </a:ext>
            </a:extLst>
          </p:cNvPr>
          <p:cNvPicPr>
            <a:picLocks noChangeAspect="1"/>
          </p:cNvPicPr>
          <p:nvPr/>
        </p:nvPicPr>
        <p:blipFill>
          <a:blip r:embed="rId3"/>
          <a:stretch>
            <a:fillRect/>
          </a:stretch>
        </p:blipFill>
        <p:spPr>
          <a:xfrm>
            <a:off x="5159836" y="1311966"/>
            <a:ext cx="3647108" cy="2536465"/>
          </a:xfrm>
          <a:prstGeom prst="rect">
            <a:avLst/>
          </a:prstGeom>
        </p:spPr>
      </p:pic>
    </p:spTree>
    <p:extLst>
      <p:ext uri="{BB962C8B-B14F-4D97-AF65-F5344CB8AC3E}">
        <p14:creationId xmlns:p14="http://schemas.microsoft.com/office/powerpoint/2010/main" val="836125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5D0E-BEC0-F841-7C85-CA5DDB52AB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D8E897-6DCE-F71E-3997-E18243949730}"/>
              </a:ext>
            </a:extLst>
          </p:cNvPr>
          <p:cNvSpPr>
            <a:spLocks noGrp="1"/>
          </p:cNvSpPr>
          <p:nvPr>
            <p:ph type="title"/>
          </p:nvPr>
        </p:nvSpPr>
        <p:spPr>
          <a:xfrm>
            <a:off x="379448" y="136162"/>
            <a:ext cx="6749925" cy="1026000"/>
          </a:xfrm>
          <a:ln w="12700">
            <a:miter lim="400000"/>
          </a:ln>
        </p:spPr>
        <p:txBody>
          <a:bodyPr lIns="19050" tIns="19050" rIns="19050" bIns="19050" anchor="t">
            <a:normAutofit/>
          </a:bodyPr>
          <a:lstStyle/>
          <a:p>
            <a:pPr algn="l" defTabSz="896089">
              <a:lnSpc>
                <a:spcPct val="80000"/>
              </a:lnSpc>
            </a:pPr>
            <a:r>
              <a:rPr lang="en-US" sz="2940" b="1" spc="-58" dirty="0">
                <a:latin typeface="+mn-lt"/>
                <a:ea typeface="+mn-ea"/>
                <a:cs typeface="+mn-cs"/>
              </a:rPr>
              <a:t>Goals and Challenges</a:t>
            </a:r>
          </a:p>
        </p:txBody>
      </p:sp>
      <p:sp>
        <p:nvSpPr>
          <p:cNvPr id="5" name="Text Placeholder 4">
            <a:extLst>
              <a:ext uri="{FF2B5EF4-FFF2-40B4-BE49-F238E27FC236}">
                <a16:creationId xmlns:a16="http://schemas.microsoft.com/office/drawing/2014/main" id="{77023EF8-15E8-891B-B73A-E6DB8C66FE4E}"/>
              </a:ext>
            </a:extLst>
          </p:cNvPr>
          <p:cNvSpPr>
            <a:spLocks noGrp="1"/>
          </p:cNvSpPr>
          <p:nvPr>
            <p:ph type="body" sz="quarter" idx="13"/>
          </p:nvPr>
        </p:nvSpPr>
        <p:spPr>
          <a:xfrm>
            <a:off x="166633" y="4317904"/>
            <a:ext cx="8673168" cy="674421"/>
          </a:xfrm>
        </p:spPr>
        <p:txBody>
          <a:bodyPr/>
          <a:lstStyle/>
          <a:p>
            <a:r>
              <a:rPr lang="en-GB" b="1" i="0" u="none" strike="noStrike" dirty="0">
                <a:solidFill>
                  <a:srgbClr val="000000"/>
                </a:solidFill>
                <a:effectLst/>
                <a:latin typeface="halyard-text"/>
              </a:rPr>
              <a:t>Automatic Content Recognition (ACR) </a:t>
            </a:r>
            <a:r>
              <a:rPr lang="en-GB" b="0" i="0" u="none" strike="noStrike" dirty="0">
                <a:solidFill>
                  <a:srgbClr val="000000"/>
                </a:solidFill>
                <a:effectLst/>
                <a:latin typeface="halyard-text"/>
              </a:rPr>
              <a:t>is a technology that gathers data from a user of an Internet-enabled TV, or Smart TV, to help in identifying and gathering TV viewership data </a:t>
            </a:r>
            <a:endParaRPr lang="en-US" dirty="0"/>
          </a:p>
        </p:txBody>
      </p:sp>
      <p:pic>
        <p:nvPicPr>
          <p:cNvPr id="6" name="Picture 5">
            <a:extLst>
              <a:ext uri="{FF2B5EF4-FFF2-40B4-BE49-F238E27FC236}">
                <a16:creationId xmlns:a16="http://schemas.microsoft.com/office/drawing/2014/main" id="{582D3015-ED14-BF59-C564-98FBB7964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873" y="716870"/>
            <a:ext cx="4800688" cy="3264468"/>
          </a:xfrm>
          <a:prstGeom prst="rect">
            <a:avLst/>
          </a:prstGeom>
        </p:spPr>
      </p:pic>
    </p:spTree>
    <p:extLst>
      <p:ext uri="{BB962C8B-B14F-4D97-AF65-F5344CB8AC3E}">
        <p14:creationId xmlns:p14="http://schemas.microsoft.com/office/powerpoint/2010/main" val="3907959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2541-2DF7-95C9-8C7B-9FBDC91D8D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C671C-4851-670E-203E-BF31174B77E8}"/>
              </a:ext>
            </a:extLst>
          </p:cNvPr>
          <p:cNvSpPr>
            <a:spLocks noGrp="1"/>
          </p:cNvSpPr>
          <p:nvPr>
            <p:ph type="title"/>
          </p:nvPr>
        </p:nvSpPr>
        <p:spPr>
          <a:xfrm>
            <a:off x="166308" y="189556"/>
            <a:ext cx="6749925" cy="1026000"/>
          </a:xfrm>
          <a:ln w="12700">
            <a:miter lim="400000"/>
          </a:ln>
        </p:spPr>
        <p:txBody>
          <a:bodyPr lIns="19050" tIns="19050" rIns="19050" bIns="19050" anchor="t">
            <a:normAutofit/>
          </a:bodyPr>
          <a:lstStyle/>
          <a:p>
            <a:pPr algn="l" defTabSz="896089">
              <a:lnSpc>
                <a:spcPct val="80000"/>
              </a:lnSpc>
            </a:pPr>
            <a:r>
              <a:rPr lang="en-US" sz="2940" b="1" spc="-58" dirty="0">
                <a:latin typeface="+mn-lt"/>
                <a:ea typeface="+mn-ea"/>
                <a:cs typeface="+mn-cs"/>
              </a:rPr>
              <a:t>Methodology</a:t>
            </a:r>
          </a:p>
        </p:txBody>
      </p:sp>
      <p:pic>
        <p:nvPicPr>
          <p:cNvPr id="7" name="Picture 6">
            <a:extLst>
              <a:ext uri="{FF2B5EF4-FFF2-40B4-BE49-F238E27FC236}">
                <a16:creationId xmlns:a16="http://schemas.microsoft.com/office/drawing/2014/main" id="{3C1A89F6-DD41-0EC6-C883-F90B80C42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639" y="813271"/>
            <a:ext cx="4315895" cy="3114673"/>
          </a:xfrm>
          <a:prstGeom prst="rect">
            <a:avLst/>
          </a:prstGeom>
        </p:spPr>
      </p:pic>
      <p:pic>
        <p:nvPicPr>
          <p:cNvPr id="37" name="Picture 36">
            <a:extLst>
              <a:ext uri="{FF2B5EF4-FFF2-40B4-BE49-F238E27FC236}">
                <a16:creationId xmlns:a16="http://schemas.microsoft.com/office/drawing/2014/main" id="{FF2A916E-C954-9650-313C-F966FE142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199" y="1639221"/>
            <a:ext cx="4202069" cy="3114673"/>
          </a:xfrm>
          <a:prstGeom prst="rect">
            <a:avLst/>
          </a:prstGeom>
        </p:spPr>
      </p:pic>
    </p:spTree>
    <p:extLst>
      <p:ext uri="{BB962C8B-B14F-4D97-AF65-F5344CB8AC3E}">
        <p14:creationId xmlns:p14="http://schemas.microsoft.com/office/powerpoint/2010/main" val="33129172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7|0.5"/>
</p:tagLst>
</file>

<file path=ppt/tags/tag10.xml><?xml version="1.0" encoding="utf-8"?>
<p:tagLst xmlns:a="http://schemas.openxmlformats.org/drawingml/2006/main" xmlns:r="http://schemas.openxmlformats.org/officeDocument/2006/relationships" xmlns:p="http://schemas.openxmlformats.org/presentationml/2006/main">
  <p:tag name="TIMING" val="|1.3|0.6"/>
</p:tagLst>
</file>

<file path=ppt/tags/tag11.xml><?xml version="1.0" encoding="utf-8"?>
<p:tagLst xmlns:a="http://schemas.openxmlformats.org/drawingml/2006/main" xmlns:r="http://schemas.openxmlformats.org/officeDocument/2006/relationships" xmlns:p="http://schemas.openxmlformats.org/presentationml/2006/main">
  <p:tag name="TIMING" val="|1.3|0.6"/>
</p:tagLst>
</file>

<file path=ppt/tags/tag12.xml><?xml version="1.0" encoding="utf-8"?>
<p:tagLst xmlns:a="http://schemas.openxmlformats.org/drawingml/2006/main" xmlns:r="http://schemas.openxmlformats.org/officeDocument/2006/relationships" xmlns:p="http://schemas.openxmlformats.org/presentationml/2006/main">
  <p:tag name="TIMING" val="|1.3|0.6"/>
</p:tagLst>
</file>

<file path=ppt/tags/tag13.xml><?xml version="1.0" encoding="utf-8"?>
<p:tagLst xmlns:a="http://schemas.openxmlformats.org/drawingml/2006/main" xmlns:r="http://schemas.openxmlformats.org/officeDocument/2006/relationships" xmlns:p="http://schemas.openxmlformats.org/presentationml/2006/main">
  <p:tag name="TIMING" val="|1.3|0.6"/>
</p:tagLst>
</file>

<file path=ppt/tags/tag14.xml><?xml version="1.0" encoding="utf-8"?>
<p:tagLst xmlns:a="http://schemas.openxmlformats.org/drawingml/2006/main" xmlns:r="http://schemas.openxmlformats.org/officeDocument/2006/relationships" xmlns:p="http://schemas.openxmlformats.org/presentationml/2006/main">
  <p:tag name="TIMING" val="|1.3|0.6"/>
</p:tagLst>
</file>

<file path=ppt/tags/tag2.xml><?xml version="1.0" encoding="utf-8"?>
<p:tagLst xmlns:a="http://schemas.openxmlformats.org/drawingml/2006/main" xmlns:r="http://schemas.openxmlformats.org/officeDocument/2006/relationships" xmlns:p="http://schemas.openxmlformats.org/presentationml/2006/main">
  <p:tag name="TIMING" val="|1.2|0.7|0.8"/>
</p:tagLst>
</file>

<file path=ppt/tags/tag3.xml><?xml version="1.0" encoding="utf-8"?>
<p:tagLst xmlns:a="http://schemas.openxmlformats.org/drawingml/2006/main" xmlns:r="http://schemas.openxmlformats.org/officeDocument/2006/relationships" xmlns:p="http://schemas.openxmlformats.org/presentationml/2006/main">
  <p:tag name="TIMING" val="|1.4|0.9|0.9|0.9"/>
</p:tagLst>
</file>

<file path=ppt/tags/tag4.xml><?xml version="1.0" encoding="utf-8"?>
<p:tagLst xmlns:a="http://schemas.openxmlformats.org/drawingml/2006/main" xmlns:r="http://schemas.openxmlformats.org/officeDocument/2006/relationships" xmlns:p="http://schemas.openxmlformats.org/presentationml/2006/main">
  <p:tag name="TIMING" val="|16.1|15.4"/>
</p:tagLst>
</file>

<file path=ppt/tags/tag5.xml><?xml version="1.0" encoding="utf-8"?>
<p:tagLst xmlns:a="http://schemas.openxmlformats.org/drawingml/2006/main" xmlns:r="http://schemas.openxmlformats.org/officeDocument/2006/relationships" xmlns:p="http://schemas.openxmlformats.org/presentationml/2006/main">
  <p:tag name="TIMING" val="|1|0.8|1|1.6|3.1"/>
</p:tagLst>
</file>

<file path=ppt/tags/tag6.xml><?xml version="1.0" encoding="utf-8"?>
<p:tagLst xmlns:a="http://schemas.openxmlformats.org/drawingml/2006/main" xmlns:r="http://schemas.openxmlformats.org/officeDocument/2006/relationships" xmlns:p="http://schemas.openxmlformats.org/presentationml/2006/main">
  <p:tag name="TIMING" val="|1.5|1.1|31.8"/>
</p:tagLst>
</file>

<file path=ppt/tags/tag7.xml><?xml version="1.0" encoding="utf-8"?>
<p:tagLst xmlns:a="http://schemas.openxmlformats.org/drawingml/2006/main" xmlns:r="http://schemas.openxmlformats.org/officeDocument/2006/relationships" xmlns:p="http://schemas.openxmlformats.org/presentationml/2006/main">
  <p:tag name="TIMING" val="|0.7|23.3|6.6|9.9|4|15.4"/>
</p:tagLst>
</file>

<file path=ppt/tags/tag8.xml><?xml version="1.0" encoding="utf-8"?>
<p:tagLst xmlns:a="http://schemas.openxmlformats.org/drawingml/2006/main" xmlns:r="http://schemas.openxmlformats.org/officeDocument/2006/relationships" xmlns:p="http://schemas.openxmlformats.org/presentationml/2006/main">
  <p:tag name="TIMING" val="|56.4|1.5"/>
</p:tagLst>
</file>

<file path=ppt/tags/tag9.xml><?xml version="1.0" encoding="utf-8"?>
<p:tagLst xmlns:a="http://schemas.openxmlformats.org/drawingml/2006/main" xmlns:r="http://schemas.openxmlformats.org/officeDocument/2006/relationships" xmlns:p="http://schemas.openxmlformats.org/presentationml/2006/main">
  <p:tag name="TIMING" val="|1.3|0.6"/>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766</TotalTime>
  <Words>2850</Words>
  <Application>Microsoft Macintosh PowerPoint</Application>
  <PresentationFormat>On-screen Show (16:9)</PresentationFormat>
  <Paragraphs>440</Paragraphs>
  <Slides>33</Slides>
  <Notes>28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33</vt:i4>
      </vt:variant>
    </vt:vector>
  </HeadingPairs>
  <TitlesOfParts>
    <vt:vector size="50" baseType="lpstr">
      <vt:lpstr>Arial</vt:lpstr>
      <vt:lpstr>Biome Light</vt:lpstr>
      <vt:lpstr>Calibri</vt:lpstr>
      <vt:lpstr>Calibri Light</vt:lpstr>
      <vt:lpstr>halyard-text</vt:lpstr>
      <vt:lpstr>Helvetica</vt:lpstr>
      <vt:lpstr>Helvetica Neue</vt:lpstr>
      <vt:lpstr>Helvetica Neue Light</vt:lpstr>
      <vt:lpstr>Helvetica Neue Medium</vt:lpstr>
      <vt:lpstr>Helvetica Neue Thin</vt:lpstr>
      <vt:lpstr>LinLibertineT</vt:lpstr>
      <vt:lpstr>Meta OT Normal</vt:lpstr>
      <vt:lpstr>Meta Pro</vt:lpstr>
      <vt:lpstr>Times New Roman</vt:lpstr>
      <vt:lpstr>Office Theme</vt:lpstr>
      <vt:lpstr>1_Office Theme</vt:lpstr>
      <vt:lpstr>2_Office Theme</vt:lpstr>
      <vt:lpstr>PowerPoint Presentation</vt:lpstr>
      <vt:lpstr>PowerPoint Presentation</vt:lpstr>
      <vt:lpstr>Why were we interested in this?</vt:lpstr>
      <vt:lpstr>PowerPoint Presentation</vt:lpstr>
      <vt:lpstr>Design of Experiments</vt:lpstr>
      <vt:lpstr>Data Collection Methodology </vt:lpstr>
      <vt:lpstr>Cross-Device Ad Targeting in Smart TVs</vt:lpstr>
      <vt:lpstr>Goals and Challenges</vt:lpstr>
      <vt:lpstr>Methodology</vt:lpstr>
      <vt:lpstr>Results</vt:lpstr>
      <vt:lpstr>PowerPoint Presentation</vt:lpstr>
      <vt:lpstr>Challenges for Measuring IoT Safeguards</vt:lpstr>
      <vt:lpstr>Testbed</vt:lpstr>
      <vt:lpstr>Testing Threat Detection Capability</vt:lpstr>
      <vt:lpstr>Threat Detection Experiments</vt:lpstr>
      <vt:lpstr>Evaluation of Threat Detection Capability</vt:lpstr>
      <vt:lpstr>PowerPoint Presentation</vt:lpstr>
      <vt:lpstr>PowerPoint Presentation</vt:lpstr>
      <vt:lpstr>PowerPoint Presentation</vt:lpstr>
      <vt:lpstr>PowerPoint Presentation</vt:lpstr>
      <vt:lpstr>PowerPoint Presentation</vt:lpstr>
      <vt:lpstr>PowerPoint Presentation</vt:lpstr>
      <vt:lpstr>COPSEC: Compliance-Oriented IoT Security and Privacy Evaluation Framework</vt:lpstr>
      <vt:lpstr>Motivation</vt:lpstr>
      <vt:lpstr>Methodology</vt:lpstr>
      <vt:lpstr>Results</vt:lpstr>
      <vt:lpstr>Using ML for inferring IoT behavior</vt:lpstr>
      <vt:lpstr>Results</vt:lpstr>
      <vt:lpstr>Federated IoT Testbed</vt:lpstr>
      <vt:lpstr>Operational Technology Lab</vt:lpstr>
      <vt:lpstr>Federated IoT Testbed Use Case</vt:lpstr>
      <vt:lpstr>What’s Next?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Privacy  from  Consumer IoT Devices</dc:title>
  <cp:lastModifiedBy>Mandalari, Anna Maria</cp:lastModifiedBy>
  <cp:revision>40</cp:revision>
  <dcterms:modified xsi:type="dcterms:W3CDTF">2024-09-12T07:59:07Z</dcterms:modified>
</cp:coreProperties>
</file>