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57" r:id="rId3"/>
    <p:sldId id="299" r:id="rId4"/>
    <p:sldId id="300" r:id="rId5"/>
    <p:sldId id="283" r:id="rId6"/>
    <p:sldId id="286" r:id="rId7"/>
    <p:sldId id="288" r:id="rId8"/>
    <p:sldId id="289" r:id="rId9"/>
    <p:sldId id="292" r:id="rId10"/>
    <p:sldId id="293" r:id="rId11"/>
    <p:sldId id="294" r:id="rId12"/>
    <p:sldId id="295" r:id="rId13"/>
    <p:sldId id="296" r:id="rId14"/>
    <p:sldId id="291" r:id="rId15"/>
    <p:sldId id="297" r:id="rId16"/>
    <p:sldId id="298" r:id="rId17"/>
    <p:sldId id="3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BC7A43-D614-4844-A242-C92E7391AF51}" v="193" dt="2024-09-04T13:22:33.9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9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ar, Mahender" userId="ccfdf660-b613-4a3f-b55a-c1701565f097" providerId="ADAL" clId="{BDBC7A43-D614-4844-A242-C92E7391AF51}"/>
    <pc:docChg chg="undo custSel addSld delSld modSld sldOrd delMainMaster">
      <pc:chgData name="Kumar, Mahender" userId="ccfdf660-b613-4a3f-b55a-c1701565f097" providerId="ADAL" clId="{BDBC7A43-D614-4844-A242-C92E7391AF51}" dt="2024-09-04T13:22:33.973" v="1997" actId="14100"/>
      <pc:docMkLst>
        <pc:docMk/>
      </pc:docMkLst>
      <pc:sldChg chg="new del">
        <pc:chgData name="Kumar, Mahender" userId="ccfdf660-b613-4a3f-b55a-c1701565f097" providerId="ADAL" clId="{BDBC7A43-D614-4844-A242-C92E7391AF51}" dt="2024-09-02T12:47:22.707" v="5" actId="47"/>
        <pc:sldMkLst>
          <pc:docMk/>
          <pc:sldMk cId="1909153277" sldId="256"/>
        </pc:sldMkLst>
      </pc:sldChg>
      <pc:sldChg chg="modSp add mod">
        <pc:chgData name="Kumar, Mahender" userId="ccfdf660-b613-4a3f-b55a-c1701565f097" providerId="ADAL" clId="{BDBC7A43-D614-4844-A242-C92E7391AF51}" dt="2024-09-04T09:33:51.699" v="1879" actId="2711"/>
        <pc:sldMkLst>
          <pc:docMk/>
          <pc:sldMk cId="4139719651" sldId="257"/>
        </pc:sldMkLst>
        <pc:spChg chg="mod">
          <ac:chgData name="Kumar, Mahender" userId="ccfdf660-b613-4a3f-b55a-c1701565f097" providerId="ADAL" clId="{BDBC7A43-D614-4844-A242-C92E7391AF51}" dt="2024-09-04T09:33:43.947" v="1878" actId="255"/>
          <ac:spMkLst>
            <pc:docMk/>
            <pc:sldMk cId="4139719651" sldId="257"/>
            <ac:spMk id="2" creationId="{F3D8E1B1-7B97-40CF-88EA-DA72FC110A3A}"/>
          </ac:spMkLst>
        </pc:spChg>
        <pc:spChg chg="mod">
          <ac:chgData name="Kumar, Mahender" userId="ccfdf660-b613-4a3f-b55a-c1701565f097" providerId="ADAL" clId="{BDBC7A43-D614-4844-A242-C92E7391AF51}" dt="2024-09-04T09:33:51.699" v="1879" actId="2711"/>
          <ac:spMkLst>
            <pc:docMk/>
            <pc:sldMk cId="4139719651" sldId="257"/>
            <ac:spMk id="32" creationId="{CFBBAD41-BB88-4C9A-9AE9-8EFE2E795463}"/>
          </ac:spMkLst>
        </pc:spChg>
      </pc:sldChg>
      <pc:sldChg chg="add del">
        <pc:chgData name="Kumar, Mahender" userId="ccfdf660-b613-4a3f-b55a-c1701565f097" providerId="ADAL" clId="{BDBC7A43-D614-4844-A242-C92E7391AF51}" dt="2024-09-02T12:48:14.134" v="8" actId="47"/>
        <pc:sldMkLst>
          <pc:docMk/>
          <pc:sldMk cId="3150393130" sldId="265"/>
        </pc:sldMkLst>
      </pc:sldChg>
      <pc:sldChg chg="addSp modSp add mod">
        <pc:chgData name="Kumar, Mahender" userId="ccfdf660-b613-4a3f-b55a-c1701565f097" providerId="ADAL" clId="{BDBC7A43-D614-4844-A242-C92E7391AF51}" dt="2024-09-04T09:24:47.948" v="1611" actId="403"/>
        <pc:sldMkLst>
          <pc:docMk/>
          <pc:sldMk cId="0" sldId="274"/>
        </pc:sldMkLst>
        <pc:spChg chg="add mod">
          <ac:chgData name="Kumar, Mahender" userId="ccfdf660-b613-4a3f-b55a-c1701565f097" providerId="ADAL" clId="{BDBC7A43-D614-4844-A242-C92E7391AF51}" dt="2024-09-04T09:24:47.948" v="1611" actId="403"/>
          <ac:spMkLst>
            <pc:docMk/>
            <pc:sldMk cId="0" sldId="274"/>
            <ac:spMk id="2" creationId="{889ECC67-7BC4-4244-271C-BC599FE96EFF}"/>
          </ac:spMkLst>
        </pc:spChg>
        <pc:spChg chg="add mod">
          <ac:chgData name="Kumar, Mahender" userId="ccfdf660-b613-4a3f-b55a-c1701565f097" providerId="ADAL" clId="{BDBC7A43-D614-4844-A242-C92E7391AF51}" dt="2024-09-04T09:24:30.478" v="1607" actId="20577"/>
          <ac:spMkLst>
            <pc:docMk/>
            <pc:sldMk cId="0" sldId="274"/>
            <ac:spMk id="3" creationId="{DE255AC7-76B1-C2E5-B45D-D5A2B57A2ABC}"/>
          </ac:spMkLst>
        </pc:spChg>
        <pc:spChg chg="mod">
          <ac:chgData name="Kumar, Mahender" userId="ccfdf660-b613-4a3f-b55a-c1701565f097" providerId="ADAL" clId="{BDBC7A43-D614-4844-A242-C92E7391AF51}" dt="2024-09-04T09:23:28.415" v="1526" actId="20577"/>
          <ac:spMkLst>
            <pc:docMk/>
            <pc:sldMk cId="0" sldId="274"/>
            <ac:spMk id="15361" creationId="{6793FDD5-A44A-4C4D-B766-B6FC7D6B91DA}"/>
          </ac:spMkLst>
        </pc:spChg>
        <pc:spChg chg="mod">
          <ac:chgData name="Kumar, Mahender" userId="ccfdf660-b613-4a3f-b55a-c1701565f097" providerId="ADAL" clId="{BDBC7A43-D614-4844-A242-C92E7391AF51}" dt="2024-09-04T09:23:36.979" v="1528" actId="14100"/>
          <ac:spMkLst>
            <pc:docMk/>
            <pc:sldMk cId="0" sldId="274"/>
            <ac:spMk id="15362" creationId="{416843FC-FF46-4751-94C9-1ED8AF83B45D}"/>
          </ac:spMkLst>
        </pc:spChg>
      </pc:sldChg>
      <pc:sldChg chg="addSp delSp modSp add mod modClrScheme chgLayout">
        <pc:chgData name="Kumar, Mahender" userId="ccfdf660-b613-4a3f-b55a-c1701565f097" providerId="ADAL" clId="{BDBC7A43-D614-4844-A242-C92E7391AF51}" dt="2024-09-04T09:17:01.109" v="1155" actId="113"/>
        <pc:sldMkLst>
          <pc:docMk/>
          <pc:sldMk cId="2898332327" sldId="283"/>
        </pc:sldMkLst>
        <pc:spChg chg="mod">
          <ac:chgData name="Kumar, Mahender" userId="ccfdf660-b613-4a3f-b55a-c1701565f097" providerId="ADAL" clId="{BDBC7A43-D614-4844-A242-C92E7391AF51}" dt="2024-09-04T09:17:01.109" v="1155" actId="113"/>
          <ac:spMkLst>
            <pc:docMk/>
            <pc:sldMk cId="2898332327" sldId="283"/>
            <ac:spMk id="2" creationId="{A1CE6791-E645-4E48-B483-7605DC994F8B}"/>
          </ac:spMkLst>
        </pc:spChg>
        <pc:spChg chg="del">
          <ac:chgData name="Kumar, Mahender" userId="ccfdf660-b613-4a3f-b55a-c1701565f097" providerId="ADAL" clId="{BDBC7A43-D614-4844-A242-C92E7391AF51}" dt="2024-09-04T08:15:44.439" v="341" actId="26606"/>
          <ac:spMkLst>
            <pc:docMk/>
            <pc:sldMk cId="2898332327" sldId="283"/>
            <ac:spMk id="52" creationId="{9DEB8AB3-C0B0-481E-BC95-59D144D14A06}"/>
          </ac:spMkLst>
        </pc:spChg>
        <pc:spChg chg="add del mod">
          <ac:chgData name="Kumar, Mahender" userId="ccfdf660-b613-4a3f-b55a-c1701565f097" providerId="ADAL" clId="{BDBC7A43-D614-4844-A242-C92E7391AF51}" dt="2024-09-04T08:19:03.681" v="348"/>
          <ac:spMkLst>
            <pc:docMk/>
            <pc:sldMk cId="2898332327" sldId="283"/>
            <ac:spMk id="58" creationId="{75914C66-236D-2CC4-BA61-F4221490F244}"/>
          </ac:spMkLst>
        </pc:spChg>
        <pc:graphicFrameChg chg="add mod">
          <ac:chgData name="Kumar, Mahender" userId="ccfdf660-b613-4a3f-b55a-c1701565f097" providerId="ADAL" clId="{BDBC7A43-D614-4844-A242-C92E7391AF51}" dt="2024-09-04T08:16:20.518" v="345" actId="255"/>
          <ac:graphicFrameMkLst>
            <pc:docMk/>
            <pc:sldMk cId="2898332327" sldId="283"/>
            <ac:graphicFrameMk id="54" creationId="{2E481967-700E-10BD-DA06-A9AFB1C68AEB}"/>
          </ac:graphicFrameMkLst>
        </pc:graphicFrameChg>
        <pc:picChg chg="add mod">
          <ac:chgData name="Kumar, Mahender" userId="ccfdf660-b613-4a3f-b55a-c1701565f097" providerId="ADAL" clId="{BDBC7A43-D614-4844-A242-C92E7391AF51}" dt="2024-09-04T08:19:08.951" v="349" actId="14100"/>
          <ac:picMkLst>
            <pc:docMk/>
            <pc:sldMk cId="2898332327" sldId="283"/>
            <ac:picMk id="3" creationId="{7F4273F4-40C3-C126-F7F1-70CE534AE34C}"/>
          </ac:picMkLst>
        </pc:picChg>
      </pc:sldChg>
      <pc:sldChg chg="add del">
        <pc:chgData name="Kumar, Mahender" userId="ccfdf660-b613-4a3f-b55a-c1701565f097" providerId="ADAL" clId="{BDBC7A43-D614-4844-A242-C92E7391AF51}" dt="2024-09-04T09:19:21.799" v="1176" actId="47"/>
        <pc:sldMkLst>
          <pc:docMk/>
          <pc:sldMk cId="1030634013" sldId="284"/>
        </pc:sldMkLst>
      </pc:sldChg>
      <pc:sldChg chg="addSp delSp modSp add del mod">
        <pc:chgData name="Kumar, Mahender" userId="ccfdf660-b613-4a3f-b55a-c1701565f097" providerId="ADAL" clId="{BDBC7A43-D614-4844-A242-C92E7391AF51}" dt="2024-09-04T09:18:38.057" v="1168" actId="47"/>
        <pc:sldMkLst>
          <pc:docMk/>
          <pc:sldMk cId="496840274" sldId="285"/>
        </pc:sldMkLst>
        <pc:grpChg chg="add del">
          <ac:chgData name="Kumar, Mahender" userId="ccfdf660-b613-4a3f-b55a-c1701565f097" providerId="ADAL" clId="{BDBC7A43-D614-4844-A242-C92E7391AF51}" dt="2024-09-04T09:07:51.521" v="1073" actId="21"/>
          <ac:grpSpMkLst>
            <pc:docMk/>
            <pc:sldMk cId="496840274" sldId="285"/>
            <ac:grpSpMk id="47" creationId="{4ABEBFFF-2A6E-4EB2-B4E0-48A12A0D3149}"/>
          </ac:grpSpMkLst>
        </pc:grpChg>
        <pc:cxnChg chg="mod">
          <ac:chgData name="Kumar, Mahender" userId="ccfdf660-b613-4a3f-b55a-c1701565f097" providerId="ADAL" clId="{BDBC7A43-D614-4844-A242-C92E7391AF51}" dt="2024-09-04T09:07:51.521" v="1073" actId="21"/>
          <ac:cxnSpMkLst>
            <pc:docMk/>
            <pc:sldMk cId="496840274" sldId="285"/>
            <ac:cxnSpMk id="83" creationId="{FC8D9306-B996-4CB3-8881-18CCBC4D539E}"/>
          </ac:cxnSpMkLst>
        </pc:cxnChg>
      </pc:sldChg>
      <pc:sldChg chg="addSp delSp modSp new mod modClrScheme chgLayout">
        <pc:chgData name="Kumar, Mahender" userId="ccfdf660-b613-4a3f-b55a-c1701565f097" providerId="ADAL" clId="{BDBC7A43-D614-4844-A242-C92E7391AF51}" dt="2024-09-04T09:17:05.325" v="1156" actId="113"/>
        <pc:sldMkLst>
          <pc:docMk/>
          <pc:sldMk cId="3908069162" sldId="286"/>
        </pc:sldMkLst>
        <pc:spChg chg="mod">
          <ac:chgData name="Kumar, Mahender" userId="ccfdf660-b613-4a3f-b55a-c1701565f097" providerId="ADAL" clId="{BDBC7A43-D614-4844-A242-C92E7391AF51}" dt="2024-09-04T09:17:05.325" v="1156" actId="113"/>
          <ac:spMkLst>
            <pc:docMk/>
            <pc:sldMk cId="3908069162" sldId="286"/>
            <ac:spMk id="2" creationId="{57557233-29E2-C018-7285-B217C567DCD6}"/>
          </ac:spMkLst>
        </pc:spChg>
        <pc:spChg chg="del mod">
          <ac:chgData name="Kumar, Mahender" userId="ccfdf660-b613-4a3f-b55a-c1701565f097" providerId="ADAL" clId="{BDBC7A43-D614-4844-A242-C92E7391AF51}" dt="2024-09-04T09:15:45.977" v="1144" actId="12084"/>
          <ac:spMkLst>
            <pc:docMk/>
            <pc:sldMk cId="3908069162" sldId="286"/>
            <ac:spMk id="3" creationId="{A5B566B2-8E7D-D3CB-2757-A01AAF46A7ED}"/>
          </ac:spMkLst>
        </pc:spChg>
        <pc:spChg chg="add">
          <ac:chgData name="Kumar, Mahender" userId="ccfdf660-b613-4a3f-b55a-c1701565f097" providerId="ADAL" clId="{BDBC7A43-D614-4844-A242-C92E7391AF51}" dt="2024-09-02T15:57:56.302" v="89"/>
          <ac:spMkLst>
            <pc:docMk/>
            <pc:sldMk cId="3908069162" sldId="286"/>
            <ac:spMk id="4" creationId="{B73BD786-C7F2-3CBA-4D40-ED121C0ECC92}"/>
          </ac:spMkLst>
        </pc:spChg>
        <pc:spChg chg="add del mod">
          <ac:chgData name="Kumar, Mahender" userId="ccfdf660-b613-4a3f-b55a-c1701565f097" providerId="ADAL" clId="{BDBC7A43-D614-4844-A242-C92E7391AF51}" dt="2024-09-04T09:15:53.777" v="1145" actId="12084"/>
          <ac:spMkLst>
            <pc:docMk/>
            <pc:sldMk cId="3908069162" sldId="286"/>
            <ac:spMk id="5" creationId="{D6445AEC-1EC1-A904-AFC5-1D388E83A9FC}"/>
          </ac:spMkLst>
        </pc:spChg>
        <pc:graphicFrameChg chg="add mod">
          <ac:chgData name="Kumar, Mahender" userId="ccfdf660-b613-4a3f-b55a-c1701565f097" providerId="ADAL" clId="{BDBC7A43-D614-4844-A242-C92E7391AF51}" dt="2024-09-04T09:16:30.774" v="1150" actId="12100"/>
          <ac:graphicFrameMkLst>
            <pc:docMk/>
            <pc:sldMk cId="3908069162" sldId="286"/>
            <ac:graphicFrameMk id="6" creationId="{905F2CC8-5601-A8BF-956F-9DE180AE2AF9}"/>
          </ac:graphicFrameMkLst>
        </pc:graphicFrameChg>
        <pc:graphicFrameChg chg="add mod modGraphic">
          <ac:chgData name="Kumar, Mahender" userId="ccfdf660-b613-4a3f-b55a-c1701565f097" providerId="ADAL" clId="{BDBC7A43-D614-4844-A242-C92E7391AF51}" dt="2024-09-04T09:16:46.934" v="1154" actId="403"/>
          <ac:graphicFrameMkLst>
            <pc:docMk/>
            <pc:sldMk cId="3908069162" sldId="286"/>
            <ac:graphicFrameMk id="7" creationId="{1BB392B1-B4E9-4FD7-C738-7EBE8ED1DD27}"/>
          </ac:graphicFrameMkLst>
        </pc:graphicFrameChg>
      </pc:sldChg>
      <pc:sldChg chg="addSp delSp modSp new del mod modClrScheme chgLayout">
        <pc:chgData name="Kumar, Mahender" userId="ccfdf660-b613-4a3f-b55a-c1701565f097" providerId="ADAL" clId="{BDBC7A43-D614-4844-A242-C92E7391AF51}" dt="2024-09-04T09:32:30.277" v="1814" actId="47"/>
        <pc:sldMkLst>
          <pc:docMk/>
          <pc:sldMk cId="3398704255" sldId="287"/>
        </pc:sldMkLst>
        <pc:spChg chg="mod">
          <ac:chgData name="Kumar, Mahender" userId="ccfdf660-b613-4a3f-b55a-c1701565f097" providerId="ADAL" clId="{BDBC7A43-D614-4844-A242-C92E7391AF51}" dt="2024-09-04T08:14:00.736" v="335" actId="26606"/>
          <ac:spMkLst>
            <pc:docMk/>
            <pc:sldMk cId="3398704255" sldId="287"/>
            <ac:spMk id="2" creationId="{C71B4BD2-DD27-2541-35CA-A537DE54AF0F}"/>
          </ac:spMkLst>
        </pc:spChg>
        <pc:spChg chg="add del mod">
          <ac:chgData name="Kumar, Mahender" userId="ccfdf660-b613-4a3f-b55a-c1701565f097" providerId="ADAL" clId="{BDBC7A43-D614-4844-A242-C92E7391AF51}" dt="2024-09-04T08:14:00.736" v="335" actId="26606"/>
          <ac:spMkLst>
            <pc:docMk/>
            <pc:sldMk cId="3398704255" sldId="287"/>
            <ac:spMk id="3" creationId="{83E60D11-7BA7-98BB-04DA-87E96148A91F}"/>
          </ac:spMkLst>
        </pc:spChg>
        <pc:spChg chg="add mod">
          <ac:chgData name="Kumar, Mahender" userId="ccfdf660-b613-4a3f-b55a-c1701565f097" providerId="ADAL" clId="{BDBC7A43-D614-4844-A242-C92E7391AF51}" dt="2024-09-02T16:00:30.296" v="166"/>
          <ac:spMkLst>
            <pc:docMk/>
            <pc:sldMk cId="3398704255" sldId="287"/>
            <ac:spMk id="4" creationId="{0E28B8F3-E960-9BF2-543B-5C3CD16EF74E}"/>
          </ac:spMkLst>
        </pc:spChg>
      </pc:sldChg>
      <pc:sldChg chg="addSp modSp new mod modClrScheme chgLayout">
        <pc:chgData name="Kumar, Mahender" userId="ccfdf660-b613-4a3f-b55a-c1701565f097" providerId="ADAL" clId="{BDBC7A43-D614-4844-A242-C92E7391AF51}" dt="2024-09-04T09:32:21.759" v="1813" actId="255"/>
        <pc:sldMkLst>
          <pc:docMk/>
          <pc:sldMk cId="1346411948" sldId="288"/>
        </pc:sldMkLst>
        <pc:spChg chg="mod">
          <ac:chgData name="Kumar, Mahender" userId="ccfdf660-b613-4a3f-b55a-c1701565f097" providerId="ADAL" clId="{BDBC7A43-D614-4844-A242-C92E7391AF51}" dt="2024-09-04T09:32:21.759" v="1813" actId="255"/>
          <ac:spMkLst>
            <pc:docMk/>
            <pc:sldMk cId="1346411948" sldId="288"/>
            <ac:spMk id="2" creationId="{BFFDA23D-97A9-7A04-2DD9-3DF6D949234E}"/>
          </ac:spMkLst>
        </pc:spChg>
        <pc:spChg chg="mod ord">
          <ac:chgData name="Kumar, Mahender" userId="ccfdf660-b613-4a3f-b55a-c1701565f097" providerId="ADAL" clId="{BDBC7A43-D614-4844-A242-C92E7391AF51}" dt="2024-09-04T08:13:50.328" v="334" actId="403"/>
          <ac:spMkLst>
            <pc:docMk/>
            <pc:sldMk cId="1346411948" sldId="288"/>
            <ac:spMk id="3" creationId="{EB6BC6D6-7E2F-DA05-B555-A6C31CAFAFB8}"/>
          </ac:spMkLst>
        </pc:spChg>
        <pc:picChg chg="add mod">
          <ac:chgData name="Kumar, Mahender" userId="ccfdf660-b613-4a3f-b55a-c1701565f097" providerId="ADAL" clId="{BDBC7A43-D614-4844-A242-C92E7391AF51}" dt="2024-09-04T08:11:04.848" v="274" actId="14100"/>
          <ac:picMkLst>
            <pc:docMk/>
            <pc:sldMk cId="1346411948" sldId="288"/>
            <ac:picMk id="4" creationId="{9FD85EF9-5AF0-3C9E-8606-5B18020BCF1E}"/>
          </ac:picMkLst>
        </pc:picChg>
      </pc:sldChg>
      <pc:sldChg chg="addSp delSp modSp new mod modClrScheme chgLayout">
        <pc:chgData name="Kumar, Mahender" userId="ccfdf660-b613-4a3f-b55a-c1701565f097" providerId="ADAL" clId="{BDBC7A43-D614-4844-A242-C92E7391AF51}" dt="2024-09-04T09:32:13.785" v="1812" actId="14100"/>
        <pc:sldMkLst>
          <pc:docMk/>
          <pc:sldMk cId="1840415246" sldId="289"/>
        </pc:sldMkLst>
        <pc:spChg chg="mod">
          <ac:chgData name="Kumar, Mahender" userId="ccfdf660-b613-4a3f-b55a-c1701565f097" providerId="ADAL" clId="{BDBC7A43-D614-4844-A242-C92E7391AF51}" dt="2024-09-04T09:32:13.785" v="1812" actId="14100"/>
          <ac:spMkLst>
            <pc:docMk/>
            <pc:sldMk cId="1840415246" sldId="289"/>
            <ac:spMk id="2" creationId="{A38820E9-B342-F8F2-3D7E-4B49DE6DD491}"/>
          </ac:spMkLst>
        </pc:spChg>
        <pc:spChg chg="del">
          <ac:chgData name="Kumar, Mahender" userId="ccfdf660-b613-4a3f-b55a-c1701565f097" providerId="ADAL" clId="{BDBC7A43-D614-4844-A242-C92E7391AF51}" dt="2024-09-04T08:20:08.414" v="351" actId="26606"/>
          <ac:spMkLst>
            <pc:docMk/>
            <pc:sldMk cId="1840415246" sldId="289"/>
            <ac:spMk id="3" creationId="{C935AD41-4194-80B5-E69B-BA4B736FCF87}"/>
          </ac:spMkLst>
        </pc:spChg>
        <pc:spChg chg="add del mod">
          <ac:chgData name="Kumar, Mahender" userId="ccfdf660-b613-4a3f-b55a-c1701565f097" providerId="ADAL" clId="{BDBC7A43-D614-4844-A242-C92E7391AF51}" dt="2024-09-04T08:24:05.313" v="498" actId="12084"/>
          <ac:spMkLst>
            <pc:docMk/>
            <pc:sldMk cId="1840415246" sldId="289"/>
            <ac:spMk id="9" creationId="{9989B2DF-1BF7-2C69-BBAA-17F748CB39A0}"/>
          </ac:spMkLst>
        </pc:spChg>
        <pc:graphicFrameChg chg="add mod">
          <ac:chgData name="Kumar, Mahender" userId="ccfdf660-b613-4a3f-b55a-c1701565f097" providerId="ADAL" clId="{BDBC7A43-D614-4844-A242-C92E7391AF51}" dt="2024-09-04T08:23:31.963" v="496" actId="13782"/>
          <ac:graphicFrameMkLst>
            <pc:docMk/>
            <pc:sldMk cId="1840415246" sldId="289"/>
            <ac:graphicFrameMk id="5" creationId="{3AAAF9E1-5C47-9A6D-C7DF-68C1A17E2588}"/>
          </ac:graphicFrameMkLst>
        </pc:graphicFrameChg>
        <pc:graphicFrameChg chg="add mod">
          <ac:chgData name="Kumar, Mahender" userId="ccfdf660-b613-4a3f-b55a-c1701565f097" providerId="ADAL" clId="{BDBC7A43-D614-4844-A242-C92E7391AF51}" dt="2024-09-04T08:30:08.615" v="533" actId="12100"/>
          <ac:graphicFrameMkLst>
            <pc:docMk/>
            <pc:sldMk cId="1840415246" sldId="289"/>
            <ac:graphicFrameMk id="6" creationId="{C9373E41-EA8E-9845-D0D8-2C9D7CD6E7A0}"/>
          </ac:graphicFrameMkLst>
        </pc:graphicFrameChg>
        <pc:picChg chg="add mod">
          <ac:chgData name="Kumar, Mahender" userId="ccfdf660-b613-4a3f-b55a-c1701565f097" providerId="ADAL" clId="{BDBC7A43-D614-4844-A242-C92E7391AF51}" dt="2024-09-04T08:25:18.707" v="512" actId="14100"/>
          <ac:picMkLst>
            <pc:docMk/>
            <pc:sldMk cId="1840415246" sldId="289"/>
            <ac:picMk id="4" creationId="{0EBD089F-CDE3-7EB5-B4C4-13F194C86D91}"/>
          </ac:picMkLst>
        </pc:picChg>
      </pc:sldChg>
      <pc:sldChg chg="modSp new del mod">
        <pc:chgData name="Kumar, Mahender" userId="ccfdf660-b613-4a3f-b55a-c1701565f097" providerId="ADAL" clId="{BDBC7A43-D614-4844-A242-C92E7391AF51}" dt="2024-09-04T08:56:36.272" v="919" actId="47"/>
        <pc:sldMkLst>
          <pc:docMk/>
          <pc:sldMk cId="2488798679" sldId="290"/>
        </pc:sldMkLst>
        <pc:spChg chg="mod">
          <ac:chgData name="Kumar, Mahender" userId="ccfdf660-b613-4a3f-b55a-c1701565f097" providerId="ADAL" clId="{BDBC7A43-D614-4844-A242-C92E7391AF51}" dt="2024-09-02T16:02:14.894" v="247" actId="20577"/>
          <ac:spMkLst>
            <pc:docMk/>
            <pc:sldMk cId="2488798679" sldId="290"/>
            <ac:spMk id="2" creationId="{42E043FA-D1DA-69B2-F65F-EE8FB5DAABAC}"/>
          </ac:spMkLst>
        </pc:spChg>
      </pc:sldChg>
      <pc:sldChg chg="addSp delSp modSp new mod modClrScheme chgLayout">
        <pc:chgData name="Kumar, Mahender" userId="ccfdf660-b613-4a3f-b55a-c1701565f097" providerId="ADAL" clId="{BDBC7A43-D614-4844-A242-C92E7391AF51}" dt="2024-09-04T08:59:16.279" v="946" actId="113"/>
        <pc:sldMkLst>
          <pc:docMk/>
          <pc:sldMk cId="2143227712" sldId="291"/>
        </pc:sldMkLst>
        <pc:spChg chg="mod">
          <ac:chgData name="Kumar, Mahender" userId="ccfdf660-b613-4a3f-b55a-c1701565f097" providerId="ADAL" clId="{BDBC7A43-D614-4844-A242-C92E7391AF51}" dt="2024-09-04T08:59:16.279" v="946" actId="113"/>
          <ac:spMkLst>
            <pc:docMk/>
            <pc:sldMk cId="2143227712" sldId="291"/>
            <ac:spMk id="2" creationId="{523804F9-5291-E73B-240E-D04C341E0817}"/>
          </ac:spMkLst>
        </pc:spChg>
        <pc:spChg chg="del">
          <ac:chgData name="Kumar, Mahender" userId="ccfdf660-b613-4a3f-b55a-c1701565f097" providerId="ADAL" clId="{BDBC7A43-D614-4844-A242-C92E7391AF51}" dt="2024-09-04T08:56:43.727" v="920" actId="26606"/>
          <ac:spMkLst>
            <pc:docMk/>
            <pc:sldMk cId="2143227712" sldId="291"/>
            <ac:spMk id="3" creationId="{1D0FB14F-063D-6DEA-E814-64269E686CC4}"/>
          </ac:spMkLst>
        </pc:spChg>
        <pc:spChg chg="add del mod">
          <ac:chgData name="Kumar, Mahender" userId="ccfdf660-b613-4a3f-b55a-c1701565f097" providerId="ADAL" clId="{BDBC7A43-D614-4844-A242-C92E7391AF51}" dt="2024-09-04T08:57:00.505" v="921"/>
          <ac:spMkLst>
            <pc:docMk/>
            <pc:sldMk cId="2143227712" sldId="291"/>
            <ac:spMk id="8" creationId="{BF58A795-15E5-11E5-D5A8-1C7FE5073849}"/>
          </ac:spMkLst>
        </pc:spChg>
        <pc:graphicFrameChg chg="add mod modGraphic">
          <ac:chgData name="Kumar, Mahender" userId="ccfdf660-b613-4a3f-b55a-c1701565f097" providerId="ADAL" clId="{BDBC7A43-D614-4844-A242-C92E7391AF51}" dt="2024-09-04T08:58:02.511" v="930" actId="12385"/>
          <ac:graphicFrameMkLst>
            <pc:docMk/>
            <pc:sldMk cId="2143227712" sldId="291"/>
            <ac:graphicFrameMk id="4" creationId="{57928817-4F23-2521-B5C0-AD64C45DBCEA}"/>
          </ac:graphicFrameMkLst>
        </pc:graphicFrameChg>
      </pc:sldChg>
      <pc:sldChg chg="addSp delSp modSp new mod">
        <pc:chgData name="Kumar, Mahender" userId="ccfdf660-b613-4a3f-b55a-c1701565f097" providerId="ADAL" clId="{BDBC7A43-D614-4844-A242-C92E7391AF51}" dt="2024-09-04T09:31:50.190" v="1809" actId="1076"/>
        <pc:sldMkLst>
          <pc:docMk/>
          <pc:sldMk cId="1383550654" sldId="292"/>
        </pc:sldMkLst>
        <pc:spChg chg="mod">
          <ac:chgData name="Kumar, Mahender" userId="ccfdf660-b613-4a3f-b55a-c1701565f097" providerId="ADAL" clId="{BDBC7A43-D614-4844-A242-C92E7391AF51}" dt="2024-09-04T09:31:46.399" v="1808" actId="14100"/>
          <ac:spMkLst>
            <pc:docMk/>
            <pc:sldMk cId="1383550654" sldId="292"/>
            <ac:spMk id="2" creationId="{BE0BE47D-B29C-44EB-D8F6-B9C5BE66FDA2}"/>
          </ac:spMkLst>
        </pc:spChg>
        <pc:spChg chg="del">
          <ac:chgData name="Kumar, Mahender" userId="ccfdf660-b613-4a3f-b55a-c1701565f097" providerId="ADAL" clId="{BDBC7A43-D614-4844-A242-C92E7391AF51}" dt="2024-09-04T08:32:02.840" v="555"/>
          <ac:spMkLst>
            <pc:docMk/>
            <pc:sldMk cId="1383550654" sldId="292"/>
            <ac:spMk id="3" creationId="{42E7FDA3-0C79-7181-0798-49D418A12FF4}"/>
          </ac:spMkLst>
        </pc:spChg>
        <pc:spChg chg="mod">
          <ac:chgData name="Kumar, Mahender" userId="ccfdf660-b613-4a3f-b55a-c1701565f097" providerId="ADAL" clId="{BDBC7A43-D614-4844-A242-C92E7391AF51}" dt="2024-09-04T08:33:18.497" v="691" actId="20577"/>
          <ac:spMkLst>
            <pc:docMk/>
            <pc:sldMk cId="1383550654" sldId="292"/>
            <ac:spMk id="4" creationId="{86FA9D25-41CD-DAE9-3000-B842D5FD3453}"/>
          </ac:spMkLst>
        </pc:spChg>
        <pc:picChg chg="add mod">
          <ac:chgData name="Kumar, Mahender" userId="ccfdf660-b613-4a3f-b55a-c1701565f097" providerId="ADAL" clId="{BDBC7A43-D614-4844-A242-C92E7391AF51}" dt="2024-09-04T09:31:50.190" v="1809" actId="1076"/>
          <ac:picMkLst>
            <pc:docMk/>
            <pc:sldMk cId="1383550654" sldId="292"/>
            <ac:picMk id="5" creationId="{86C8ABB5-7FFF-484E-53D4-3C3B0E6FA111}"/>
          </ac:picMkLst>
        </pc:picChg>
      </pc:sldChg>
      <pc:sldChg chg="addSp delSp modSp new mod">
        <pc:chgData name="Kumar, Mahender" userId="ccfdf660-b613-4a3f-b55a-c1701565f097" providerId="ADAL" clId="{BDBC7A43-D614-4844-A242-C92E7391AF51}" dt="2024-09-04T09:31:29.469" v="1805" actId="403"/>
        <pc:sldMkLst>
          <pc:docMk/>
          <pc:sldMk cId="3351969816" sldId="293"/>
        </pc:sldMkLst>
        <pc:spChg chg="mod">
          <ac:chgData name="Kumar, Mahender" userId="ccfdf660-b613-4a3f-b55a-c1701565f097" providerId="ADAL" clId="{BDBC7A43-D614-4844-A242-C92E7391AF51}" dt="2024-09-04T09:31:29.469" v="1805" actId="403"/>
          <ac:spMkLst>
            <pc:docMk/>
            <pc:sldMk cId="3351969816" sldId="293"/>
            <ac:spMk id="2" creationId="{33A51F1B-0C18-3E22-F5C1-12614D9D55A1}"/>
          </ac:spMkLst>
        </pc:spChg>
        <pc:spChg chg="del">
          <ac:chgData name="Kumar, Mahender" userId="ccfdf660-b613-4a3f-b55a-c1701565f097" providerId="ADAL" clId="{BDBC7A43-D614-4844-A242-C92E7391AF51}" dt="2024-09-04T08:34:33.758" v="693"/>
          <ac:spMkLst>
            <pc:docMk/>
            <pc:sldMk cId="3351969816" sldId="293"/>
            <ac:spMk id="3" creationId="{E0D314E3-8966-AA4B-6357-FA75E1EEB9AF}"/>
          </ac:spMkLst>
        </pc:spChg>
        <pc:graphicFrameChg chg="add mod modGraphic">
          <ac:chgData name="Kumar, Mahender" userId="ccfdf660-b613-4a3f-b55a-c1701565f097" providerId="ADAL" clId="{BDBC7A43-D614-4844-A242-C92E7391AF51}" dt="2024-09-04T08:35:37.899" v="701" actId="12385"/>
          <ac:graphicFrameMkLst>
            <pc:docMk/>
            <pc:sldMk cId="3351969816" sldId="293"/>
            <ac:graphicFrameMk id="5" creationId="{3955D589-3DDD-8E90-DD34-D0E51AC1F1DD}"/>
          </ac:graphicFrameMkLst>
        </pc:graphicFrameChg>
      </pc:sldChg>
      <pc:sldChg chg="addSp modSp new mod">
        <pc:chgData name="Kumar, Mahender" userId="ccfdf660-b613-4a3f-b55a-c1701565f097" providerId="ADAL" clId="{BDBC7A43-D614-4844-A242-C92E7391AF51}" dt="2024-09-04T13:17:13.358" v="1949" actId="6549"/>
        <pc:sldMkLst>
          <pc:docMk/>
          <pc:sldMk cId="2099079314" sldId="294"/>
        </pc:sldMkLst>
        <pc:spChg chg="mod">
          <ac:chgData name="Kumar, Mahender" userId="ccfdf660-b613-4a3f-b55a-c1701565f097" providerId="ADAL" clId="{BDBC7A43-D614-4844-A242-C92E7391AF51}" dt="2024-09-04T09:30:54.517" v="1800" actId="14100"/>
          <ac:spMkLst>
            <pc:docMk/>
            <pc:sldMk cId="2099079314" sldId="294"/>
            <ac:spMk id="2" creationId="{E506B93B-357B-51B5-E5C2-2BF5DD6D4CB8}"/>
          </ac:spMkLst>
        </pc:spChg>
        <pc:spChg chg="mod">
          <ac:chgData name="Kumar, Mahender" userId="ccfdf660-b613-4a3f-b55a-c1701565f097" providerId="ADAL" clId="{BDBC7A43-D614-4844-A242-C92E7391AF51}" dt="2024-09-04T13:17:13.358" v="1949" actId="6549"/>
          <ac:spMkLst>
            <pc:docMk/>
            <pc:sldMk cId="2099079314" sldId="294"/>
            <ac:spMk id="3" creationId="{ED7EB4C5-234C-0628-7BAF-090C9ACEB963}"/>
          </ac:spMkLst>
        </pc:spChg>
        <pc:spChg chg="mod">
          <ac:chgData name="Kumar, Mahender" userId="ccfdf660-b613-4a3f-b55a-c1701565f097" providerId="ADAL" clId="{BDBC7A43-D614-4844-A242-C92E7391AF51}" dt="2024-09-04T13:15:55.395" v="1926" actId="14100"/>
          <ac:spMkLst>
            <pc:docMk/>
            <pc:sldMk cId="2099079314" sldId="294"/>
            <ac:spMk id="4" creationId="{5B27B056-3171-A2D2-979D-114BD65DC890}"/>
          </ac:spMkLst>
        </pc:spChg>
        <pc:picChg chg="add mod">
          <ac:chgData name="Kumar, Mahender" userId="ccfdf660-b613-4a3f-b55a-c1701565f097" providerId="ADAL" clId="{BDBC7A43-D614-4844-A242-C92E7391AF51}" dt="2024-09-04T08:45:25.774" v="816" actId="14100"/>
          <ac:picMkLst>
            <pc:docMk/>
            <pc:sldMk cId="2099079314" sldId="294"/>
            <ac:picMk id="5" creationId="{35149E23-294F-306D-BB3D-8D42B7AA7D15}"/>
          </ac:picMkLst>
        </pc:picChg>
      </pc:sldChg>
      <pc:sldChg chg="modSp new mod">
        <pc:chgData name="Kumar, Mahender" userId="ccfdf660-b613-4a3f-b55a-c1701565f097" providerId="ADAL" clId="{BDBC7A43-D614-4844-A242-C92E7391AF51}" dt="2024-09-04T13:22:33.973" v="1997" actId="14100"/>
        <pc:sldMkLst>
          <pc:docMk/>
          <pc:sldMk cId="905058343" sldId="295"/>
        </pc:sldMkLst>
        <pc:spChg chg="mod">
          <ac:chgData name="Kumar, Mahender" userId="ccfdf660-b613-4a3f-b55a-c1701565f097" providerId="ADAL" clId="{BDBC7A43-D614-4844-A242-C92E7391AF51}" dt="2024-09-04T09:31:13.589" v="1803" actId="14100"/>
          <ac:spMkLst>
            <pc:docMk/>
            <pc:sldMk cId="905058343" sldId="295"/>
            <ac:spMk id="2" creationId="{50045016-3E0F-5395-FFD7-ABBD80F0A062}"/>
          </ac:spMkLst>
        </pc:spChg>
        <pc:spChg chg="mod">
          <ac:chgData name="Kumar, Mahender" userId="ccfdf660-b613-4a3f-b55a-c1701565f097" providerId="ADAL" clId="{BDBC7A43-D614-4844-A242-C92E7391AF51}" dt="2024-09-04T13:21:26.964" v="1961" actId="403"/>
          <ac:spMkLst>
            <pc:docMk/>
            <pc:sldMk cId="905058343" sldId="295"/>
            <ac:spMk id="3" creationId="{A80BBE9A-2A87-BAA9-1234-1D9358588A0F}"/>
          </ac:spMkLst>
        </pc:spChg>
        <pc:spChg chg="mod">
          <ac:chgData name="Kumar, Mahender" userId="ccfdf660-b613-4a3f-b55a-c1701565f097" providerId="ADAL" clId="{BDBC7A43-D614-4844-A242-C92E7391AF51}" dt="2024-09-04T13:22:33.973" v="1997" actId="14100"/>
          <ac:spMkLst>
            <pc:docMk/>
            <pc:sldMk cId="905058343" sldId="295"/>
            <ac:spMk id="4" creationId="{4F72679A-B93C-A961-ABF4-038E25162075}"/>
          </ac:spMkLst>
        </pc:spChg>
      </pc:sldChg>
      <pc:sldChg chg="addSp delSp modSp new mod">
        <pc:chgData name="Kumar, Mahender" userId="ccfdf660-b613-4a3f-b55a-c1701565f097" providerId="ADAL" clId="{BDBC7A43-D614-4844-A242-C92E7391AF51}" dt="2024-09-04T13:15:27.819" v="1923" actId="20577"/>
        <pc:sldMkLst>
          <pc:docMk/>
          <pc:sldMk cId="3111676645" sldId="296"/>
        </pc:sldMkLst>
        <pc:spChg chg="mod">
          <ac:chgData name="Kumar, Mahender" userId="ccfdf660-b613-4a3f-b55a-c1701565f097" providerId="ADAL" clId="{BDBC7A43-D614-4844-A242-C92E7391AF51}" dt="2024-09-04T09:30:21.462" v="1794" actId="14100"/>
          <ac:spMkLst>
            <pc:docMk/>
            <pc:sldMk cId="3111676645" sldId="296"/>
            <ac:spMk id="2" creationId="{1E6179E8-4DFA-190E-399D-4CFCB5B50BEE}"/>
          </ac:spMkLst>
        </pc:spChg>
        <pc:spChg chg="del mod">
          <ac:chgData name="Kumar, Mahender" userId="ccfdf660-b613-4a3f-b55a-c1701565f097" providerId="ADAL" clId="{BDBC7A43-D614-4844-A242-C92E7391AF51}" dt="2024-09-04T08:55:48.204" v="907"/>
          <ac:spMkLst>
            <pc:docMk/>
            <pc:sldMk cId="3111676645" sldId="296"/>
            <ac:spMk id="3" creationId="{BE39A524-8C96-9CF0-1BEE-05A195FAF4B5}"/>
          </ac:spMkLst>
        </pc:spChg>
        <pc:spChg chg="mod">
          <ac:chgData name="Kumar, Mahender" userId="ccfdf660-b613-4a3f-b55a-c1701565f097" providerId="ADAL" clId="{BDBC7A43-D614-4844-A242-C92E7391AF51}" dt="2024-09-04T13:15:27.819" v="1923" actId="20577"/>
          <ac:spMkLst>
            <pc:docMk/>
            <pc:sldMk cId="3111676645" sldId="296"/>
            <ac:spMk id="4" creationId="{5D0CBAF4-F5F9-3215-8F34-8451ED08CC55}"/>
          </ac:spMkLst>
        </pc:spChg>
        <pc:graphicFrameChg chg="add mod modGraphic">
          <ac:chgData name="Kumar, Mahender" userId="ccfdf660-b613-4a3f-b55a-c1701565f097" providerId="ADAL" clId="{BDBC7A43-D614-4844-A242-C92E7391AF51}" dt="2024-09-04T09:27:16.519" v="1792" actId="12385"/>
          <ac:graphicFrameMkLst>
            <pc:docMk/>
            <pc:sldMk cId="3111676645" sldId="296"/>
            <ac:graphicFrameMk id="5" creationId="{1DC0E055-C528-D214-8DB1-6A7B75EB11EC}"/>
          </ac:graphicFrameMkLst>
        </pc:graphicFrameChg>
      </pc:sldChg>
      <pc:sldChg chg="addSp delSp modSp new mod">
        <pc:chgData name="Kumar, Mahender" userId="ccfdf660-b613-4a3f-b55a-c1701565f097" providerId="ADAL" clId="{BDBC7A43-D614-4844-A242-C92E7391AF51}" dt="2024-09-04T09:02:23.312" v="989" actId="20577"/>
        <pc:sldMkLst>
          <pc:docMk/>
          <pc:sldMk cId="3582805576" sldId="297"/>
        </pc:sldMkLst>
        <pc:spChg chg="mod">
          <ac:chgData name="Kumar, Mahender" userId="ccfdf660-b613-4a3f-b55a-c1701565f097" providerId="ADAL" clId="{BDBC7A43-D614-4844-A242-C92E7391AF51}" dt="2024-09-04T09:02:23.312" v="989" actId="20577"/>
          <ac:spMkLst>
            <pc:docMk/>
            <pc:sldMk cId="3582805576" sldId="297"/>
            <ac:spMk id="2" creationId="{312ED8D8-471B-FCBE-EEAC-2F6DB64BE0B3}"/>
          </ac:spMkLst>
        </pc:spChg>
        <pc:spChg chg="del">
          <ac:chgData name="Kumar, Mahender" userId="ccfdf660-b613-4a3f-b55a-c1701565f097" providerId="ADAL" clId="{BDBC7A43-D614-4844-A242-C92E7391AF51}" dt="2024-09-04T08:59:53.968" v="948" actId="478"/>
          <ac:spMkLst>
            <pc:docMk/>
            <pc:sldMk cId="3582805576" sldId="297"/>
            <ac:spMk id="3" creationId="{43717410-47BD-1B6F-D2AB-541D5D4481CE}"/>
          </ac:spMkLst>
        </pc:spChg>
        <pc:graphicFrameChg chg="add mod modGraphic">
          <ac:chgData name="Kumar, Mahender" userId="ccfdf660-b613-4a3f-b55a-c1701565f097" providerId="ADAL" clId="{BDBC7A43-D614-4844-A242-C92E7391AF51}" dt="2024-09-04T09:02:00.620" v="962" actId="1076"/>
          <ac:graphicFrameMkLst>
            <pc:docMk/>
            <pc:sldMk cId="3582805576" sldId="297"/>
            <ac:graphicFrameMk id="4" creationId="{A429B08F-0A97-EDD5-58C4-C02EF6525987}"/>
          </ac:graphicFrameMkLst>
        </pc:graphicFrameChg>
      </pc:sldChg>
      <pc:sldChg chg="addSp delSp modSp new mod">
        <pc:chgData name="Kumar, Mahender" userId="ccfdf660-b613-4a3f-b55a-c1701565f097" providerId="ADAL" clId="{BDBC7A43-D614-4844-A242-C92E7391AF51}" dt="2024-09-04T09:30:34.039" v="1795" actId="113"/>
        <pc:sldMkLst>
          <pc:docMk/>
          <pc:sldMk cId="3909779628" sldId="298"/>
        </pc:sldMkLst>
        <pc:spChg chg="mod">
          <ac:chgData name="Kumar, Mahender" userId="ccfdf660-b613-4a3f-b55a-c1701565f097" providerId="ADAL" clId="{BDBC7A43-D614-4844-A242-C92E7391AF51}" dt="2024-09-04T09:30:34.039" v="1795" actId="113"/>
          <ac:spMkLst>
            <pc:docMk/>
            <pc:sldMk cId="3909779628" sldId="298"/>
            <ac:spMk id="2" creationId="{861DDB13-27CE-69F4-32B3-FDDB8CBBFCF4}"/>
          </ac:spMkLst>
        </pc:spChg>
        <pc:spChg chg="del">
          <ac:chgData name="Kumar, Mahender" userId="ccfdf660-b613-4a3f-b55a-c1701565f097" providerId="ADAL" clId="{BDBC7A43-D614-4844-A242-C92E7391AF51}" dt="2024-09-04T09:03:17.902" v="991" actId="478"/>
          <ac:spMkLst>
            <pc:docMk/>
            <pc:sldMk cId="3909779628" sldId="298"/>
            <ac:spMk id="3" creationId="{9726A22C-2C17-F758-71D3-C690D8235EEA}"/>
          </ac:spMkLst>
        </pc:spChg>
        <pc:graphicFrameChg chg="add mod modGraphic">
          <ac:chgData name="Kumar, Mahender" userId="ccfdf660-b613-4a3f-b55a-c1701565f097" providerId="ADAL" clId="{BDBC7A43-D614-4844-A242-C92E7391AF51}" dt="2024-09-04T09:07:10.496" v="1071" actId="1076"/>
          <ac:graphicFrameMkLst>
            <pc:docMk/>
            <pc:sldMk cId="3909779628" sldId="298"/>
            <ac:graphicFrameMk id="4" creationId="{C41B6EB0-76CD-1FFD-D2D8-1C94910D388A}"/>
          </ac:graphicFrameMkLst>
        </pc:graphicFrameChg>
      </pc:sldChg>
      <pc:sldChg chg="addSp delSp modSp new mod ord">
        <pc:chgData name="Kumar, Mahender" userId="ccfdf660-b613-4a3f-b55a-c1701565f097" providerId="ADAL" clId="{BDBC7A43-D614-4844-A242-C92E7391AF51}" dt="2024-09-04T09:33:30.146" v="1876" actId="20577"/>
        <pc:sldMkLst>
          <pc:docMk/>
          <pc:sldMk cId="911213334" sldId="299"/>
        </pc:sldMkLst>
        <pc:spChg chg="mod">
          <ac:chgData name="Kumar, Mahender" userId="ccfdf660-b613-4a3f-b55a-c1701565f097" providerId="ADAL" clId="{BDBC7A43-D614-4844-A242-C92E7391AF51}" dt="2024-09-04T09:33:30.146" v="1876" actId="20577"/>
          <ac:spMkLst>
            <pc:docMk/>
            <pc:sldMk cId="911213334" sldId="299"/>
            <ac:spMk id="2" creationId="{D5C92E48-9AB5-E7AB-0F24-BF5745D74A07}"/>
          </ac:spMkLst>
        </pc:spChg>
        <pc:spChg chg="del">
          <ac:chgData name="Kumar, Mahender" userId="ccfdf660-b613-4a3f-b55a-c1701565f097" providerId="ADAL" clId="{BDBC7A43-D614-4844-A242-C92E7391AF51}" dt="2024-09-04T09:18:28.321" v="1165" actId="478"/>
          <ac:spMkLst>
            <pc:docMk/>
            <pc:sldMk cId="911213334" sldId="299"/>
            <ac:spMk id="3" creationId="{A1D0A21C-B830-F858-E637-832F3CB1C47E}"/>
          </ac:spMkLst>
        </pc:spChg>
        <pc:spChg chg="del">
          <ac:chgData name="Kumar, Mahender" userId="ccfdf660-b613-4a3f-b55a-c1701565f097" providerId="ADAL" clId="{BDBC7A43-D614-4844-A242-C92E7391AF51}" dt="2024-09-04T09:18:03.592" v="1164" actId="478"/>
          <ac:spMkLst>
            <pc:docMk/>
            <pc:sldMk cId="911213334" sldId="299"/>
            <ac:spMk id="4" creationId="{10855742-1F73-7788-7885-39256DFAD18A}"/>
          </ac:spMkLst>
        </pc:spChg>
        <pc:spChg chg="mod">
          <ac:chgData name="Kumar, Mahender" userId="ccfdf660-b613-4a3f-b55a-c1701565f097" providerId="ADAL" clId="{BDBC7A43-D614-4844-A242-C92E7391AF51}" dt="2024-09-04T09:18:29.215" v="1166"/>
          <ac:spMkLst>
            <pc:docMk/>
            <pc:sldMk cId="911213334" sldId="299"/>
            <ac:spMk id="14" creationId="{8F406C35-C416-EDB8-6A49-C4F08C23C75D}"/>
          </ac:spMkLst>
        </pc:spChg>
        <pc:spChg chg="mod">
          <ac:chgData name="Kumar, Mahender" userId="ccfdf660-b613-4a3f-b55a-c1701565f097" providerId="ADAL" clId="{BDBC7A43-D614-4844-A242-C92E7391AF51}" dt="2024-09-04T09:18:29.215" v="1166"/>
          <ac:spMkLst>
            <pc:docMk/>
            <pc:sldMk cId="911213334" sldId="299"/>
            <ac:spMk id="15" creationId="{0C5EC6A6-7177-5654-F58C-06FC0BEE7574}"/>
          </ac:spMkLst>
        </pc:spChg>
        <pc:spChg chg="mod">
          <ac:chgData name="Kumar, Mahender" userId="ccfdf660-b613-4a3f-b55a-c1701565f097" providerId="ADAL" clId="{BDBC7A43-D614-4844-A242-C92E7391AF51}" dt="2024-09-04T09:18:29.215" v="1166"/>
          <ac:spMkLst>
            <pc:docMk/>
            <pc:sldMk cId="911213334" sldId="299"/>
            <ac:spMk id="16" creationId="{369D1B18-874A-C0AE-2638-58F81C49554E}"/>
          </ac:spMkLst>
        </pc:spChg>
        <pc:spChg chg="mod">
          <ac:chgData name="Kumar, Mahender" userId="ccfdf660-b613-4a3f-b55a-c1701565f097" providerId="ADAL" clId="{BDBC7A43-D614-4844-A242-C92E7391AF51}" dt="2024-09-04T09:18:29.215" v="1166"/>
          <ac:spMkLst>
            <pc:docMk/>
            <pc:sldMk cId="911213334" sldId="299"/>
            <ac:spMk id="17" creationId="{6F82820E-CF36-D5E9-92D4-CF0062D76445}"/>
          </ac:spMkLst>
        </pc:spChg>
        <pc:spChg chg="mod">
          <ac:chgData name="Kumar, Mahender" userId="ccfdf660-b613-4a3f-b55a-c1701565f097" providerId="ADAL" clId="{BDBC7A43-D614-4844-A242-C92E7391AF51}" dt="2024-09-04T09:18:29.215" v="1166"/>
          <ac:spMkLst>
            <pc:docMk/>
            <pc:sldMk cId="911213334" sldId="299"/>
            <ac:spMk id="18" creationId="{3CCAF300-972F-5ADC-0486-250F057B1C80}"/>
          </ac:spMkLst>
        </pc:spChg>
        <pc:spChg chg="mod">
          <ac:chgData name="Kumar, Mahender" userId="ccfdf660-b613-4a3f-b55a-c1701565f097" providerId="ADAL" clId="{BDBC7A43-D614-4844-A242-C92E7391AF51}" dt="2024-09-04T09:18:29.215" v="1166"/>
          <ac:spMkLst>
            <pc:docMk/>
            <pc:sldMk cId="911213334" sldId="299"/>
            <ac:spMk id="19" creationId="{B3FAFE0D-96B7-7E2C-3BA2-96910F32E0AE}"/>
          </ac:spMkLst>
        </pc:spChg>
        <pc:spChg chg="mod">
          <ac:chgData name="Kumar, Mahender" userId="ccfdf660-b613-4a3f-b55a-c1701565f097" providerId="ADAL" clId="{BDBC7A43-D614-4844-A242-C92E7391AF51}" dt="2024-09-04T09:18:29.215" v="1166"/>
          <ac:spMkLst>
            <pc:docMk/>
            <pc:sldMk cId="911213334" sldId="299"/>
            <ac:spMk id="20" creationId="{24EC392F-FA92-DF9C-ADAD-E7C49CE32B55}"/>
          </ac:spMkLst>
        </pc:spChg>
        <pc:spChg chg="mod">
          <ac:chgData name="Kumar, Mahender" userId="ccfdf660-b613-4a3f-b55a-c1701565f097" providerId="ADAL" clId="{BDBC7A43-D614-4844-A242-C92E7391AF51}" dt="2024-09-04T09:18:29.215" v="1166"/>
          <ac:spMkLst>
            <pc:docMk/>
            <pc:sldMk cId="911213334" sldId="299"/>
            <ac:spMk id="21" creationId="{8AF53612-AA37-18F5-1F82-74A89FC9DD80}"/>
          </ac:spMkLst>
        </pc:spChg>
        <pc:spChg chg="mod">
          <ac:chgData name="Kumar, Mahender" userId="ccfdf660-b613-4a3f-b55a-c1701565f097" providerId="ADAL" clId="{BDBC7A43-D614-4844-A242-C92E7391AF51}" dt="2024-09-04T09:18:29.215" v="1166"/>
          <ac:spMkLst>
            <pc:docMk/>
            <pc:sldMk cId="911213334" sldId="299"/>
            <ac:spMk id="22" creationId="{52C740CC-5615-F1E5-76AF-A11ED872E32F}"/>
          </ac:spMkLst>
        </pc:spChg>
        <pc:spChg chg="mod">
          <ac:chgData name="Kumar, Mahender" userId="ccfdf660-b613-4a3f-b55a-c1701565f097" providerId="ADAL" clId="{BDBC7A43-D614-4844-A242-C92E7391AF51}" dt="2024-09-04T09:18:29.215" v="1166"/>
          <ac:spMkLst>
            <pc:docMk/>
            <pc:sldMk cId="911213334" sldId="299"/>
            <ac:spMk id="23" creationId="{B63B167F-EC97-D339-7ED2-18A5D83E6C76}"/>
          </ac:spMkLst>
        </pc:spChg>
        <pc:spChg chg="mod">
          <ac:chgData name="Kumar, Mahender" userId="ccfdf660-b613-4a3f-b55a-c1701565f097" providerId="ADAL" clId="{BDBC7A43-D614-4844-A242-C92E7391AF51}" dt="2024-09-04T09:18:29.215" v="1166"/>
          <ac:spMkLst>
            <pc:docMk/>
            <pc:sldMk cId="911213334" sldId="299"/>
            <ac:spMk id="24" creationId="{5B1A8F5B-7062-BC4A-E28A-438B10CED99B}"/>
          </ac:spMkLst>
        </pc:spChg>
        <pc:spChg chg="mod">
          <ac:chgData name="Kumar, Mahender" userId="ccfdf660-b613-4a3f-b55a-c1701565f097" providerId="ADAL" clId="{BDBC7A43-D614-4844-A242-C92E7391AF51}" dt="2024-09-04T09:18:29.215" v="1166"/>
          <ac:spMkLst>
            <pc:docMk/>
            <pc:sldMk cId="911213334" sldId="299"/>
            <ac:spMk id="25" creationId="{0789CD37-9200-34AC-A4BB-7A73CCF89954}"/>
          </ac:spMkLst>
        </pc:spChg>
        <pc:spChg chg="mod">
          <ac:chgData name="Kumar, Mahender" userId="ccfdf660-b613-4a3f-b55a-c1701565f097" providerId="ADAL" clId="{BDBC7A43-D614-4844-A242-C92E7391AF51}" dt="2024-09-04T09:18:29.215" v="1166"/>
          <ac:spMkLst>
            <pc:docMk/>
            <pc:sldMk cId="911213334" sldId="299"/>
            <ac:spMk id="26" creationId="{D226D696-279F-9D85-FA4E-F09C293B3DC5}"/>
          </ac:spMkLst>
        </pc:spChg>
        <pc:spChg chg="mod">
          <ac:chgData name="Kumar, Mahender" userId="ccfdf660-b613-4a3f-b55a-c1701565f097" providerId="ADAL" clId="{BDBC7A43-D614-4844-A242-C92E7391AF51}" dt="2024-09-04T09:18:29.215" v="1166"/>
          <ac:spMkLst>
            <pc:docMk/>
            <pc:sldMk cId="911213334" sldId="299"/>
            <ac:spMk id="33" creationId="{BF09605E-C675-9B82-BB12-F86E940A57E5}"/>
          </ac:spMkLst>
        </pc:spChg>
        <pc:spChg chg="mod">
          <ac:chgData name="Kumar, Mahender" userId="ccfdf660-b613-4a3f-b55a-c1701565f097" providerId="ADAL" clId="{BDBC7A43-D614-4844-A242-C92E7391AF51}" dt="2024-09-04T09:18:29.215" v="1166"/>
          <ac:spMkLst>
            <pc:docMk/>
            <pc:sldMk cId="911213334" sldId="299"/>
            <ac:spMk id="36" creationId="{F5E88B6E-A7DD-CE11-8BB7-150CB4135DC3}"/>
          </ac:spMkLst>
        </pc:spChg>
        <pc:spChg chg="mod">
          <ac:chgData name="Kumar, Mahender" userId="ccfdf660-b613-4a3f-b55a-c1701565f097" providerId="ADAL" clId="{BDBC7A43-D614-4844-A242-C92E7391AF51}" dt="2024-09-04T09:18:29.215" v="1166"/>
          <ac:spMkLst>
            <pc:docMk/>
            <pc:sldMk cId="911213334" sldId="299"/>
            <ac:spMk id="37" creationId="{020BB095-F6BB-6DC4-1E46-DE4D55904666}"/>
          </ac:spMkLst>
        </pc:spChg>
        <pc:grpChg chg="add mod">
          <ac:chgData name="Kumar, Mahender" userId="ccfdf660-b613-4a3f-b55a-c1701565f097" providerId="ADAL" clId="{BDBC7A43-D614-4844-A242-C92E7391AF51}" dt="2024-09-04T09:18:34.264" v="1167" actId="1076"/>
          <ac:grpSpMkLst>
            <pc:docMk/>
            <pc:sldMk cId="911213334" sldId="299"/>
            <ac:grpSpMk id="6" creationId="{B1FD0340-DF8F-8E9C-EE6A-B6F887C208C8}"/>
          </ac:grpSpMkLst>
        </pc:grpChg>
        <pc:picChg chg="add mod">
          <ac:chgData name="Kumar, Mahender" userId="ccfdf660-b613-4a3f-b55a-c1701565f097" providerId="ADAL" clId="{BDBC7A43-D614-4844-A242-C92E7391AF51}" dt="2024-09-04T09:18:34.264" v="1167" actId="1076"/>
          <ac:picMkLst>
            <pc:docMk/>
            <pc:sldMk cId="911213334" sldId="299"/>
            <ac:picMk id="5" creationId="{16E55C2F-CA85-5666-0D5C-91C0B97A17CA}"/>
          </ac:picMkLst>
        </pc:picChg>
        <pc:picChg chg="mod">
          <ac:chgData name="Kumar, Mahender" userId="ccfdf660-b613-4a3f-b55a-c1701565f097" providerId="ADAL" clId="{BDBC7A43-D614-4844-A242-C92E7391AF51}" dt="2024-09-04T09:18:29.215" v="1166"/>
          <ac:picMkLst>
            <pc:docMk/>
            <pc:sldMk cId="911213334" sldId="299"/>
            <ac:picMk id="7" creationId="{0B338002-6D01-18F8-017F-72E48C59C277}"/>
          </ac:picMkLst>
        </pc:picChg>
        <pc:picChg chg="mod">
          <ac:chgData name="Kumar, Mahender" userId="ccfdf660-b613-4a3f-b55a-c1701565f097" providerId="ADAL" clId="{BDBC7A43-D614-4844-A242-C92E7391AF51}" dt="2024-09-04T09:18:29.215" v="1166"/>
          <ac:picMkLst>
            <pc:docMk/>
            <pc:sldMk cId="911213334" sldId="299"/>
            <ac:picMk id="8" creationId="{775A8DFC-C1FC-788D-6D56-540F6FEDCA7E}"/>
          </ac:picMkLst>
        </pc:picChg>
        <pc:picChg chg="mod">
          <ac:chgData name="Kumar, Mahender" userId="ccfdf660-b613-4a3f-b55a-c1701565f097" providerId="ADAL" clId="{BDBC7A43-D614-4844-A242-C92E7391AF51}" dt="2024-09-04T09:18:29.215" v="1166"/>
          <ac:picMkLst>
            <pc:docMk/>
            <pc:sldMk cId="911213334" sldId="299"/>
            <ac:picMk id="9" creationId="{C1756020-975D-A748-FA26-C50EF5A676C5}"/>
          </ac:picMkLst>
        </pc:picChg>
        <pc:picChg chg="mod">
          <ac:chgData name="Kumar, Mahender" userId="ccfdf660-b613-4a3f-b55a-c1701565f097" providerId="ADAL" clId="{BDBC7A43-D614-4844-A242-C92E7391AF51}" dt="2024-09-04T09:18:29.215" v="1166"/>
          <ac:picMkLst>
            <pc:docMk/>
            <pc:sldMk cId="911213334" sldId="299"/>
            <ac:picMk id="10" creationId="{BD644B2A-B89A-33BE-456B-DD63CCC4E3CF}"/>
          </ac:picMkLst>
        </pc:picChg>
        <pc:picChg chg="mod">
          <ac:chgData name="Kumar, Mahender" userId="ccfdf660-b613-4a3f-b55a-c1701565f097" providerId="ADAL" clId="{BDBC7A43-D614-4844-A242-C92E7391AF51}" dt="2024-09-04T09:18:29.215" v="1166"/>
          <ac:picMkLst>
            <pc:docMk/>
            <pc:sldMk cId="911213334" sldId="299"/>
            <ac:picMk id="11" creationId="{710F1A8B-AE63-600C-C871-2E2EB8BB62BC}"/>
          </ac:picMkLst>
        </pc:picChg>
        <pc:picChg chg="mod">
          <ac:chgData name="Kumar, Mahender" userId="ccfdf660-b613-4a3f-b55a-c1701565f097" providerId="ADAL" clId="{BDBC7A43-D614-4844-A242-C92E7391AF51}" dt="2024-09-04T09:18:29.215" v="1166"/>
          <ac:picMkLst>
            <pc:docMk/>
            <pc:sldMk cId="911213334" sldId="299"/>
            <ac:picMk id="12" creationId="{43B29C66-DE87-BAA3-CB58-1C4A074A28AA}"/>
          </ac:picMkLst>
        </pc:picChg>
        <pc:picChg chg="mod">
          <ac:chgData name="Kumar, Mahender" userId="ccfdf660-b613-4a3f-b55a-c1701565f097" providerId="ADAL" clId="{BDBC7A43-D614-4844-A242-C92E7391AF51}" dt="2024-09-04T09:18:29.215" v="1166"/>
          <ac:picMkLst>
            <pc:docMk/>
            <pc:sldMk cId="911213334" sldId="299"/>
            <ac:picMk id="13" creationId="{0AC994DD-E28B-9503-B314-1853E75D8110}"/>
          </ac:picMkLst>
        </pc:picChg>
        <pc:picChg chg="mod">
          <ac:chgData name="Kumar, Mahender" userId="ccfdf660-b613-4a3f-b55a-c1701565f097" providerId="ADAL" clId="{BDBC7A43-D614-4844-A242-C92E7391AF51}" dt="2024-09-04T09:18:29.215" v="1166"/>
          <ac:picMkLst>
            <pc:docMk/>
            <pc:sldMk cId="911213334" sldId="299"/>
            <ac:picMk id="27" creationId="{38450288-D37D-537F-17CB-15C7B209816D}"/>
          </ac:picMkLst>
        </pc:picChg>
        <pc:picChg chg="mod">
          <ac:chgData name="Kumar, Mahender" userId="ccfdf660-b613-4a3f-b55a-c1701565f097" providerId="ADAL" clId="{BDBC7A43-D614-4844-A242-C92E7391AF51}" dt="2024-09-04T09:18:29.215" v="1166"/>
          <ac:picMkLst>
            <pc:docMk/>
            <pc:sldMk cId="911213334" sldId="299"/>
            <ac:picMk id="32" creationId="{13860149-4AAE-55DA-88D9-6C9816264436}"/>
          </ac:picMkLst>
        </pc:picChg>
        <pc:cxnChg chg="mod">
          <ac:chgData name="Kumar, Mahender" userId="ccfdf660-b613-4a3f-b55a-c1701565f097" providerId="ADAL" clId="{BDBC7A43-D614-4844-A242-C92E7391AF51}" dt="2024-09-04T09:18:29.215" v="1166"/>
          <ac:cxnSpMkLst>
            <pc:docMk/>
            <pc:sldMk cId="911213334" sldId="299"/>
            <ac:cxnSpMk id="28" creationId="{26CCA28D-7B4D-53A3-6E8F-05032FE865B8}"/>
          </ac:cxnSpMkLst>
        </pc:cxnChg>
        <pc:cxnChg chg="mod">
          <ac:chgData name="Kumar, Mahender" userId="ccfdf660-b613-4a3f-b55a-c1701565f097" providerId="ADAL" clId="{BDBC7A43-D614-4844-A242-C92E7391AF51}" dt="2024-09-04T09:18:29.215" v="1166"/>
          <ac:cxnSpMkLst>
            <pc:docMk/>
            <pc:sldMk cId="911213334" sldId="299"/>
            <ac:cxnSpMk id="29" creationId="{C179BA85-4FF2-0A37-F02A-3D8A4F4C90F6}"/>
          </ac:cxnSpMkLst>
        </pc:cxnChg>
        <pc:cxnChg chg="mod">
          <ac:chgData name="Kumar, Mahender" userId="ccfdf660-b613-4a3f-b55a-c1701565f097" providerId="ADAL" clId="{BDBC7A43-D614-4844-A242-C92E7391AF51}" dt="2024-09-04T09:18:29.215" v="1166"/>
          <ac:cxnSpMkLst>
            <pc:docMk/>
            <pc:sldMk cId="911213334" sldId="299"/>
            <ac:cxnSpMk id="30" creationId="{63621927-6ED6-40AE-76EF-E3C8630379BC}"/>
          </ac:cxnSpMkLst>
        </pc:cxnChg>
        <pc:cxnChg chg="mod">
          <ac:chgData name="Kumar, Mahender" userId="ccfdf660-b613-4a3f-b55a-c1701565f097" providerId="ADAL" clId="{BDBC7A43-D614-4844-A242-C92E7391AF51}" dt="2024-09-04T09:18:29.215" v="1166"/>
          <ac:cxnSpMkLst>
            <pc:docMk/>
            <pc:sldMk cId="911213334" sldId="299"/>
            <ac:cxnSpMk id="31" creationId="{3CD58287-66A6-1AC1-65FF-ED3B85871F9D}"/>
          </ac:cxnSpMkLst>
        </pc:cxnChg>
        <pc:cxnChg chg="mod">
          <ac:chgData name="Kumar, Mahender" userId="ccfdf660-b613-4a3f-b55a-c1701565f097" providerId="ADAL" clId="{BDBC7A43-D614-4844-A242-C92E7391AF51}" dt="2024-09-04T09:18:29.215" v="1166"/>
          <ac:cxnSpMkLst>
            <pc:docMk/>
            <pc:sldMk cId="911213334" sldId="299"/>
            <ac:cxnSpMk id="34" creationId="{3547ABA3-9B27-FB71-3E65-C8A967F84817}"/>
          </ac:cxnSpMkLst>
        </pc:cxnChg>
        <pc:cxnChg chg="mod">
          <ac:chgData name="Kumar, Mahender" userId="ccfdf660-b613-4a3f-b55a-c1701565f097" providerId="ADAL" clId="{BDBC7A43-D614-4844-A242-C92E7391AF51}" dt="2024-09-04T09:18:29.215" v="1166"/>
          <ac:cxnSpMkLst>
            <pc:docMk/>
            <pc:sldMk cId="911213334" sldId="299"/>
            <ac:cxnSpMk id="35" creationId="{73ED1B59-939E-6A33-F825-7763C23089BD}"/>
          </ac:cxnSpMkLst>
        </pc:cxnChg>
      </pc:sldChg>
      <pc:sldChg chg="addSp delSp modSp add mod">
        <pc:chgData name="Kumar, Mahender" userId="ccfdf660-b613-4a3f-b55a-c1701565f097" providerId="ADAL" clId="{BDBC7A43-D614-4844-A242-C92E7391AF51}" dt="2024-09-04T09:32:56.552" v="1827" actId="14100"/>
        <pc:sldMkLst>
          <pc:docMk/>
          <pc:sldMk cId="293868283" sldId="300"/>
        </pc:sldMkLst>
        <pc:spChg chg="mod">
          <ac:chgData name="Kumar, Mahender" userId="ccfdf660-b613-4a3f-b55a-c1701565f097" providerId="ADAL" clId="{BDBC7A43-D614-4844-A242-C92E7391AF51}" dt="2024-09-04T09:32:56.552" v="1827" actId="14100"/>
          <ac:spMkLst>
            <pc:docMk/>
            <pc:sldMk cId="293868283" sldId="300"/>
            <ac:spMk id="2" creationId="{D5C92E48-9AB5-E7AB-0F24-BF5745D74A07}"/>
          </ac:spMkLst>
        </pc:spChg>
        <pc:spChg chg="add mod">
          <ac:chgData name="Kumar, Mahender" userId="ccfdf660-b613-4a3f-b55a-c1701565f097" providerId="ADAL" clId="{BDBC7A43-D614-4844-A242-C92E7391AF51}" dt="2024-09-04T09:19:02.466" v="1172" actId="1076"/>
          <ac:spMkLst>
            <pc:docMk/>
            <pc:sldMk cId="293868283" sldId="300"/>
            <ac:spMk id="3" creationId="{B1D4092B-F8C3-A4EA-B3F1-AC5713BF5A9C}"/>
          </ac:spMkLst>
        </pc:spChg>
        <pc:spChg chg="add mod">
          <ac:chgData name="Kumar, Mahender" userId="ccfdf660-b613-4a3f-b55a-c1701565f097" providerId="ADAL" clId="{BDBC7A43-D614-4844-A242-C92E7391AF51}" dt="2024-09-04T09:19:02.466" v="1172" actId="1076"/>
          <ac:spMkLst>
            <pc:docMk/>
            <pc:sldMk cId="293868283" sldId="300"/>
            <ac:spMk id="43" creationId="{83A0EA28-7BF7-3DA0-AAC9-7104B78FEFD4}"/>
          </ac:spMkLst>
        </pc:spChg>
        <pc:spChg chg="add mod">
          <ac:chgData name="Kumar, Mahender" userId="ccfdf660-b613-4a3f-b55a-c1701565f097" providerId="ADAL" clId="{BDBC7A43-D614-4844-A242-C92E7391AF51}" dt="2024-09-04T09:19:14.492" v="1174" actId="113"/>
          <ac:spMkLst>
            <pc:docMk/>
            <pc:sldMk cId="293868283" sldId="300"/>
            <ac:spMk id="44" creationId="{5EB1BC33-DC7E-5112-982C-DD3016E5DE77}"/>
          </ac:spMkLst>
        </pc:spChg>
        <pc:spChg chg="add mod">
          <ac:chgData name="Kumar, Mahender" userId="ccfdf660-b613-4a3f-b55a-c1701565f097" providerId="ADAL" clId="{BDBC7A43-D614-4844-A242-C92E7391AF51}" dt="2024-09-04T09:19:02.466" v="1172" actId="1076"/>
          <ac:spMkLst>
            <pc:docMk/>
            <pc:sldMk cId="293868283" sldId="300"/>
            <ac:spMk id="45" creationId="{71FD236B-3E65-C485-8CDF-0807245A015C}"/>
          </ac:spMkLst>
        </pc:spChg>
        <pc:spChg chg="add mod">
          <ac:chgData name="Kumar, Mahender" userId="ccfdf660-b613-4a3f-b55a-c1701565f097" providerId="ADAL" clId="{BDBC7A43-D614-4844-A242-C92E7391AF51}" dt="2024-09-04T09:19:02.466" v="1172" actId="1076"/>
          <ac:spMkLst>
            <pc:docMk/>
            <pc:sldMk cId="293868283" sldId="300"/>
            <ac:spMk id="46" creationId="{0D959DE5-32EC-E2E1-7A44-402E7A3E5556}"/>
          </ac:spMkLst>
        </pc:spChg>
        <pc:spChg chg="add mod">
          <ac:chgData name="Kumar, Mahender" userId="ccfdf660-b613-4a3f-b55a-c1701565f097" providerId="ADAL" clId="{BDBC7A43-D614-4844-A242-C92E7391AF51}" dt="2024-09-04T09:19:02.466" v="1172" actId="1076"/>
          <ac:spMkLst>
            <pc:docMk/>
            <pc:sldMk cId="293868283" sldId="300"/>
            <ac:spMk id="47" creationId="{B3D5414A-F525-0A16-D379-467C065FA179}"/>
          </ac:spMkLst>
        </pc:spChg>
        <pc:spChg chg="add mod">
          <ac:chgData name="Kumar, Mahender" userId="ccfdf660-b613-4a3f-b55a-c1701565f097" providerId="ADAL" clId="{BDBC7A43-D614-4844-A242-C92E7391AF51}" dt="2024-09-04T09:19:17.500" v="1175" actId="113"/>
          <ac:spMkLst>
            <pc:docMk/>
            <pc:sldMk cId="293868283" sldId="300"/>
            <ac:spMk id="48" creationId="{41E857E7-0E6C-DBEA-2026-6B7C079D5A27}"/>
          </ac:spMkLst>
        </pc:spChg>
        <pc:spChg chg="add mod">
          <ac:chgData name="Kumar, Mahender" userId="ccfdf660-b613-4a3f-b55a-c1701565f097" providerId="ADAL" clId="{BDBC7A43-D614-4844-A242-C92E7391AF51}" dt="2024-09-04T09:19:02.466" v="1172" actId="1076"/>
          <ac:spMkLst>
            <pc:docMk/>
            <pc:sldMk cId="293868283" sldId="300"/>
            <ac:spMk id="49" creationId="{6E1C67C2-23A2-BA4A-F345-64C1E6993BAE}"/>
          </ac:spMkLst>
        </pc:spChg>
        <pc:spChg chg="add mod">
          <ac:chgData name="Kumar, Mahender" userId="ccfdf660-b613-4a3f-b55a-c1701565f097" providerId="ADAL" clId="{BDBC7A43-D614-4844-A242-C92E7391AF51}" dt="2024-09-04T09:19:02.466" v="1172" actId="1076"/>
          <ac:spMkLst>
            <pc:docMk/>
            <pc:sldMk cId="293868283" sldId="300"/>
            <ac:spMk id="50" creationId="{6803B7C4-7C0F-42C6-3FE2-9C7D6A1E917C}"/>
          </ac:spMkLst>
        </pc:spChg>
        <pc:spChg chg="add mod">
          <ac:chgData name="Kumar, Mahender" userId="ccfdf660-b613-4a3f-b55a-c1701565f097" providerId="ADAL" clId="{BDBC7A43-D614-4844-A242-C92E7391AF51}" dt="2024-09-04T09:19:02.466" v="1172" actId="1076"/>
          <ac:spMkLst>
            <pc:docMk/>
            <pc:sldMk cId="293868283" sldId="300"/>
            <ac:spMk id="51" creationId="{E3FC45C3-FFE3-D4D7-B9AA-63BE083A7F39}"/>
          </ac:spMkLst>
        </pc:spChg>
        <pc:spChg chg="add mod">
          <ac:chgData name="Kumar, Mahender" userId="ccfdf660-b613-4a3f-b55a-c1701565f097" providerId="ADAL" clId="{BDBC7A43-D614-4844-A242-C92E7391AF51}" dt="2024-09-04T09:19:02.466" v="1172" actId="1076"/>
          <ac:spMkLst>
            <pc:docMk/>
            <pc:sldMk cId="293868283" sldId="300"/>
            <ac:spMk id="52" creationId="{3C8BD4A8-A12C-8224-2C1D-FA32AC013ECE}"/>
          </ac:spMkLst>
        </pc:spChg>
        <pc:spChg chg="add mod">
          <ac:chgData name="Kumar, Mahender" userId="ccfdf660-b613-4a3f-b55a-c1701565f097" providerId="ADAL" clId="{BDBC7A43-D614-4844-A242-C92E7391AF51}" dt="2024-09-04T09:19:02.466" v="1172" actId="1076"/>
          <ac:spMkLst>
            <pc:docMk/>
            <pc:sldMk cId="293868283" sldId="300"/>
            <ac:spMk id="53" creationId="{3E6F5BAC-C0D0-B2AB-E32E-FD2DC72F39D5}"/>
          </ac:spMkLst>
        </pc:spChg>
        <pc:spChg chg="add mod">
          <ac:chgData name="Kumar, Mahender" userId="ccfdf660-b613-4a3f-b55a-c1701565f097" providerId="ADAL" clId="{BDBC7A43-D614-4844-A242-C92E7391AF51}" dt="2024-09-04T09:19:02.466" v="1172" actId="1076"/>
          <ac:spMkLst>
            <pc:docMk/>
            <pc:sldMk cId="293868283" sldId="300"/>
            <ac:spMk id="54" creationId="{8F2D5293-2AC7-B3D4-A960-50584827122E}"/>
          </ac:spMkLst>
        </pc:spChg>
        <pc:spChg chg="add mod">
          <ac:chgData name="Kumar, Mahender" userId="ccfdf660-b613-4a3f-b55a-c1701565f097" providerId="ADAL" clId="{BDBC7A43-D614-4844-A242-C92E7391AF51}" dt="2024-09-04T09:19:02.466" v="1172" actId="1076"/>
          <ac:spMkLst>
            <pc:docMk/>
            <pc:sldMk cId="293868283" sldId="300"/>
            <ac:spMk id="55" creationId="{BA4AB136-E2CF-5432-F92F-24A8B5D9A9AB}"/>
          </ac:spMkLst>
        </pc:spChg>
        <pc:spChg chg="add mod">
          <ac:chgData name="Kumar, Mahender" userId="ccfdf660-b613-4a3f-b55a-c1701565f097" providerId="ADAL" clId="{BDBC7A43-D614-4844-A242-C92E7391AF51}" dt="2024-09-04T09:19:02.466" v="1172" actId="1076"/>
          <ac:spMkLst>
            <pc:docMk/>
            <pc:sldMk cId="293868283" sldId="300"/>
            <ac:spMk id="62" creationId="{FC8604D6-A00D-7BCC-7492-C7774518E2FF}"/>
          </ac:spMkLst>
        </pc:spChg>
        <pc:spChg chg="add mod">
          <ac:chgData name="Kumar, Mahender" userId="ccfdf660-b613-4a3f-b55a-c1701565f097" providerId="ADAL" clId="{BDBC7A43-D614-4844-A242-C92E7391AF51}" dt="2024-09-04T09:19:02.466" v="1172" actId="1076"/>
          <ac:spMkLst>
            <pc:docMk/>
            <pc:sldMk cId="293868283" sldId="300"/>
            <ac:spMk id="65" creationId="{4A1BFB19-65E8-C697-0685-D21E15DBF2A6}"/>
          </ac:spMkLst>
        </pc:spChg>
        <pc:spChg chg="add mod">
          <ac:chgData name="Kumar, Mahender" userId="ccfdf660-b613-4a3f-b55a-c1701565f097" providerId="ADAL" clId="{BDBC7A43-D614-4844-A242-C92E7391AF51}" dt="2024-09-04T09:19:11.665" v="1173" actId="113"/>
          <ac:spMkLst>
            <pc:docMk/>
            <pc:sldMk cId="293868283" sldId="300"/>
            <ac:spMk id="68" creationId="{D41FF77F-56FA-8009-71E7-D3F64B123259}"/>
          </ac:spMkLst>
        </pc:spChg>
        <pc:spChg chg="add mod">
          <ac:chgData name="Kumar, Mahender" userId="ccfdf660-b613-4a3f-b55a-c1701565f097" providerId="ADAL" clId="{BDBC7A43-D614-4844-A242-C92E7391AF51}" dt="2024-09-04T09:19:02.466" v="1172" actId="1076"/>
          <ac:spMkLst>
            <pc:docMk/>
            <pc:sldMk cId="293868283" sldId="300"/>
            <ac:spMk id="69" creationId="{9FE3FE5C-4401-EE43-7E46-AF56E8665026}"/>
          </ac:spMkLst>
        </pc:spChg>
        <pc:grpChg chg="del">
          <ac:chgData name="Kumar, Mahender" userId="ccfdf660-b613-4a3f-b55a-c1701565f097" providerId="ADAL" clId="{BDBC7A43-D614-4844-A242-C92E7391AF51}" dt="2024-09-04T09:18:54.915" v="1170" actId="478"/>
          <ac:grpSpMkLst>
            <pc:docMk/>
            <pc:sldMk cId="293868283" sldId="300"/>
            <ac:grpSpMk id="6" creationId="{B1FD0340-DF8F-8E9C-EE6A-B6F887C208C8}"/>
          </ac:grpSpMkLst>
        </pc:grpChg>
        <pc:picChg chg="add mod">
          <ac:chgData name="Kumar, Mahender" userId="ccfdf660-b613-4a3f-b55a-c1701565f097" providerId="ADAL" clId="{BDBC7A43-D614-4844-A242-C92E7391AF51}" dt="2024-09-04T09:19:02.466" v="1172" actId="1076"/>
          <ac:picMkLst>
            <pc:docMk/>
            <pc:sldMk cId="293868283" sldId="300"/>
            <ac:picMk id="4" creationId="{47540862-0335-C617-F10A-71D67434773F}"/>
          </ac:picMkLst>
        </pc:picChg>
        <pc:picChg chg="add mod">
          <ac:chgData name="Kumar, Mahender" userId="ccfdf660-b613-4a3f-b55a-c1701565f097" providerId="ADAL" clId="{BDBC7A43-D614-4844-A242-C92E7391AF51}" dt="2024-09-04T09:19:02.466" v="1172" actId="1076"/>
          <ac:picMkLst>
            <pc:docMk/>
            <pc:sldMk cId="293868283" sldId="300"/>
            <ac:picMk id="38" creationId="{917EA4D8-FA78-4341-E1A9-94A63C1CD6A7}"/>
          </ac:picMkLst>
        </pc:picChg>
        <pc:picChg chg="add mod">
          <ac:chgData name="Kumar, Mahender" userId="ccfdf660-b613-4a3f-b55a-c1701565f097" providerId="ADAL" clId="{BDBC7A43-D614-4844-A242-C92E7391AF51}" dt="2024-09-04T09:19:02.466" v="1172" actId="1076"/>
          <ac:picMkLst>
            <pc:docMk/>
            <pc:sldMk cId="293868283" sldId="300"/>
            <ac:picMk id="39" creationId="{418DCDD7-BFDF-936B-9FB8-A3F5921850F2}"/>
          </ac:picMkLst>
        </pc:picChg>
        <pc:picChg chg="add mod">
          <ac:chgData name="Kumar, Mahender" userId="ccfdf660-b613-4a3f-b55a-c1701565f097" providerId="ADAL" clId="{BDBC7A43-D614-4844-A242-C92E7391AF51}" dt="2024-09-04T09:19:02.466" v="1172" actId="1076"/>
          <ac:picMkLst>
            <pc:docMk/>
            <pc:sldMk cId="293868283" sldId="300"/>
            <ac:picMk id="40" creationId="{9558E074-95BA-9DCD-0B41-46BE9AE14FE5}"/>
          </ac:picMkLst>
        </pc:picChg>
        <pc:picChg chg="add mod">
          <ac:chgData name="Kumar, Mahender" userId="ccfdf660-b613-4a3f-b55a-c1701565f097" providerId="ADAL" clId="{BDBC7A43-D614-4844-A242-C92E7391AF51}" dt="2024-09-04T09:19:02.466" v="1172" actId="1076"/>
          <ac:picMkLst>
            <pc:docMk/>
            <pc:sldMk cId="293868283" sldId="300"/>
            <ac:picMk id="41" creationId="{58C72B70-70DA-1EAE-34F4-A8A869CD89C0}"/>
          </ac:picMkLst>
        </pc:picChg>
        <pc:picChg chg="add mod">
          <ac:chgData name="Kumar, Mahender" userId="ccfdf660-b613-4a3f-b55a-c1701565f097" providerId="ADAL" clId="{BDBC7A43-D614-4844-A242-C92E7391AF51}" dt="2024-09-04T09:19:02.466" v="1172" actId="1076"/>
          <ac:picMkLst>
            <pc:docMk/>
            <pc:sldMk cId="293868283" sldId="300"/>
            <ac:picMk id="42" creationId="{ABEC555E-CD6F-C386-1E19-E6A818DBDD16}"/>
          </ac:picMkLst>
        </pc:picChg>
        <pc:picChg chg="add mod">
          <ac:chgData name="Kumar, Mahender" userId="ccfdf660-b613-4a3f-b55a-c1701565f097" providerId="ADAL" clId="{BDBC7A43-D614-4844-A242-C92E7391AF51}" dt="2024-09-04T09:19:02.466" v="1172" actId="1076"/>
          <ac:picMkLst>
            <pc:docMk/>
            <pc:sldMk cId="293868283" sldId="300"/>
            <ac:picMk id="56" creationId="{B8C714BC-1DF8-ED0C-BBA9-D4395CC5394E}"/>
          </ac:picMkLst>
        </pc:picChg>
        <pc:picChg chg="add mod">
          <ac:chgData name="Kumar, Mahender" userId="ccfdf660-b613-4a3f-b55a-c1701565f097" providerId="ADAL" clId="{BDBC7A43-D614-4844-A242-C92E7391AF51}" dt="2024-09-04T09:19:02.466" v="1172" actId="1076"/>
          <ac:picMkLst>
            <pc:docMk/>
            <pc:sldMk cId="293868283" sldId="300"/>
            <ac:picMk id="61" creationId="{920396CC-D3A4-6EC5-E719-1CA3903B2FB0}"/>
          </ac:picMkLst>
        </pc:picChg>
        <pc:picChg chg="add mod">
          <ac:chgData name="Kumar, Mahender" userId="ccfdf660-b613-4a3f-b55a-c1701565f097" providerId="ADAL" clId="{BDBC7A43-D614-4844-A242-C92E7391AF51}" dt="2024-09-04T09:19:02.466" v="1172" actId="1076"/>
          <ac:picMkLst>
            <pc:docMk/>
            <pc:sldMk cId="293868283" sldId="300"/>
            <ac:picMk id="66" creationId="{1411F91E-D897-F12B-02C5-32807194A773}"/>
          </ac:picMkLst>
        </pc:picChg>
        <pc:cxnChg chg="mod">
          <ac:chgData name="Kumar, Mahender" userId="ccfdf660-b613-4a3f-b55a-c1701565f097" providerId="ADAL" clId="{BDBC7A43-D614-4844-A242-C92E7391AF51}" dt="2024-09-04T09:18:54.915" v="1170" actId="478"/>
          <ac:cxnSpMkLst>
            <pc:docMk/>
            <pc:sldMk cId="293868283" sldId="300"/>
            <ac:cxnSpMk id="35" creationId="{73ED1B59-939E-6A33-F825-7763C23089BD}"/>
          </ac:cxnSpMkLst>
        </pc:cxnChg>
        <pc:cxnChg chg="add mod">
          <ac:chgData name="Kumar, Mahender" userId="ccfdf660-b613-4a3f-b55a-c1701565f097" providerId="ADAL" clId="{BDBC7A43-D614-4844-A242-C92E7391AF51}" dt="2024-09-04T09:19:02.466" v="1172" actId="1076"/>
          <ac:cxnSpMkLst>
            <pc:docMk/>
            <pc:sldMk cId="293868283" sldId="300"/>
            <ac:cxnSpMk id="57" creationId="{887D3D54-2537-AC2D-E538-46C3EFD99EC9}"/>
          </ac:cxnSpMkLst>
        </pc:cxnChg>
        <pc:cxnChg chg="add mod">
          <ac:chgData name="Kumar, Mahender" userId="ccfdf660-b613-4a3f-b55a-c1701565f097" providerId="ADAL" clId="{BDBC7A43-D614-4844-A242-C92E7391AF51}" dt="2024-09-04T09:19:02.466" v="1172" actId="1076"/>
          <ac:cxnSpMkLst>
            <pc:docMk/>
            <pc:sldMk cId="293868283" sldId="300"/>
            <ac:cxnSpMk id="58" creationId="{35817979-29A5-8A3A-AAB7-C2944899CFCE}"/>
          </ac:cxnSpMkLst>
        </pc:cxnChg>
        <pc:cxnChg chg="add mod">
          <ac:chgData name="Kumar, Mahender" userId="ccfdf660-b613-4a3f-b55a-c1701565f097" providerId="ADAL" clId="{BDBC7A43-D614-4844-A242-C92E7391AF51}" dt="2024-09-04T09:19:02.466" v="1172" actId="1076"/>
          <ac:cxnSpMkLst>
            <pc:docMk/>
            <pc:sldMk cId="293868283" sldId="300"/>
            <ac:cxnSpMk id="59" creationId="{0603F3EA-3AA1-5A09-0134-E6FB577A1A42}"/>
          </ac:cxnSpMkLst>
        </pc:cxnChg>
        <pc:cxnChg chg="add mod">
          <ac:chgData name="Kumar, Mahender" userId="ccfdf660-b613-4a3f-b55a-c1701565f097" providerId="ADAL" clId="{BDBC7A43-D614-4844-A242-C92E7391AF51}" dt="2024-09-04T09:19:02.466" v="1172" actId="1076"/>
          <ac:cxnSpMkLst>
            <pc:docMk/>
            <pc:sldMk cId="293868283" sldId="300"/>
            <ac:cxnSpMk id="60" creationId="{072D7447-FA71-42DF-4F04-B88DDFF49780}"/>
          </ac:cxnSpMkLst>
        </pc:cxnChg>
        <pc:cxnChg chg="add mod">
          <ac:chgData name="Kumar, Mahender" userId="ccfdf660-b613-4a3f-b55a-c1701565f097" providerId="ADAL" clId="{BDBC7A43-D614-4844-A242-C92E7391AF51}" dt="2024-09-04T09:19:02.466" v="1172" actId="1076"/>
          <ac:cxnSpMkLst>
            <pc:docMk/>
            <pc:sldMk cId="293868283" sldId="300"/>
            <ac:cxnSpMk id="63" creationId="{02CAED95-99C6-8A9E-FD9A-4B5AF7362519}"/>
          </ac:cxnSpMkLst>
        </pc:cxnChg>
        <pc:cxnChg chg="add mod">
          <ac:chgData name="Kumar, Mahender" userId="ccfdf660-b613-4a3f-b55a-c1701565f097" providerId="ADAL" clId="{BDBC7A43-D614-4844-A242-C92E7391AF51}" dt="2024-09-04T09:19:02.466" v="1172" actId="1076"/>
          <ac:cxnSpMkLst>
            <pc:docMk/>
            <pc:sldMk cId="293868283" sldId="300"/>
            <ac:cxnSpMk id="64" creationId="{C5676596-95B4-077E-4E7F-FD852E7B4984}"/>
          </ac:cxnSpMkLst>
        </pc:cxnChg>
        <pc:cxnChg chg="add mod">
          <ac:chgData name="Kumar, Mahender" userId="ccfdf660-b613-4a3f-b55a-c1701565f097" providerId="ADAL" clId="{BDBC7A43-D614-4844-A242-C92E7391AF51}" dt="2024-09-04T09:19:02.466" v="1172" actId="1076"/>
          <ac:cxnSpMkLst>
            <pc:docMk/>
            <pc:sldMk cId="293868283" sldId="300"/>
            <ac:cxnSpMk id="67" creationId="{5B1141C3-C5A2-92E1-C2C3-5C085DD157FE}"/>
          </ac:cxnSpMkLst>
        </pc:cxnChg>
      </pc:sldChg>
      <pc:sldChg chg="modSp new mod">
        <pc:chgData name="Kumar, Mahender" userId="ccfdf660-b613-4a3f-b55a-c1701565f097" providerId="ADAL" clId="{BDBC7A43-D614-4844-A242-C92E7391AF51}" dt="2024-09-04T13:15:04.701" v="1918" actId="20577"/>
        <pc:sldMkLst>
          <pc:docMk/>
          <pc:sldMk cId="3523589729" sldId="301"/>
        </pc:sldMkLst>
        <pc:spChg chg="mod">
          <ac:chgData name="Kumar, Mahender" userId="ccfdf660-b613-4a3f-b55a-c1701565f097" providerId="ADAL" clId="{BDBC7A43-D614-4844-A242-C92E7391AF51}" dt="2024-09-04T09:30:38.809" v="1796" actId="113"/>
          <ac:spMkLst>
            <pc:docMk/>
            <pc:sldMk cId="3523589729" sldId="301"/>
            <ac:spMk id="2" creationId="{2F7B4C90-9E86-1FD8-86C4-73131D131E9C}"/>
          </ac:spMkLst>
        </pc:spChg>
        <pc:spChg chg="mod">
          <ac:chgData name="Kumar, Mahender" userId="ccfdf660-b613-4a3f-b55a-c1701565f097" providerId="ADAL" clId="{BDBC7A43-D614-4844-A242-C92E7391AF51}" dt="2024-09-04T13:15:04.701" v="1918" actId="20577"/>
          <ac:spMkLst>
            <pc:docMk/>
            <pc:sldMk cId="3523589729" sldId="301"/>
            <ac:spMk id="3" creationId="{B6EC3F05-8661-D1D8-BCB7-5F7EC83BC63D}"/>
          </ac:spMkLst>
        </pc:spChg>
      </pc:sldChg>
      <pc:sldMasterChg chg="del delSldLayout">
        <pc:chgData name="Kumar, Mahender" userId="ccfdf660-b613-4a3f-b55a-c1701565f097" providerId="ADAL" clId="{BDBC7A43-D614-4844-A242-C92E7391AF51}" dt="2024-09-02T12:47:22.707" v="5" actId="47"/>
        <pc:sldMasterMkLst>
          <pc:docMk/>
          <pc:sldMasterMk cId="428482286" sldId="2147483648"/>
        </pc:sldMasterMkLst>
        <pc:sldLayoutChg chg="del">
          <pc:chgData name="Kumar, Mahender" userId="ccfdf660-b613-4a3f-b55a-c1701565f097" providerId="ADAL" clId="{BDBC7A43-D614-4844-A242-C92E7391AF51}" dt="2024-09-02T12:47:22.707" v="5" actId="47"/>
          <pc:sldLayoutMkLst>
            <pc:docMk/>
            <pc:sldMasterMk cId="428482286" sldId="2147483648"/>
            <pc:sldLayoutMk cId="82736679" sldId="2147483649"/>
          </pc:sldLayoutMkLst>
        </pc:sldLayoutChg>
        <pc:sldLayoutChg chg="del">
          <pc:chgData name="Kumar, Mahender" userId="ccfdf660-b613-4a3f-b55a-c1701565f097" providerId="ADAL" clId="{BDBC7A43-D614-4844-A242-C92E7391AF51}" dt="2024-09-02T12:47:22.707" v="5" actId="47"/>
          <pc:sldLayoutMkLst>
            <pc:docMk/>
            <pc:sldMasterMk cId="428482286" sldId="2147483648"/>
            <pc:sldLayoutMk cId="2649852418" sldId="2147483650"/>
          </pc:sldLayoutMkLst>
        </pc:sldLayoutChg>
        <pc:sldLayoutChg chg="del">
          <pc:chgData name="Kumar, Mahender" userId="ccfdf660-b613-4a3f-b55a-c1701565f097" providerId="ADAL" clId="{BDBC7A43-D614-4844-A242-C92E7391AF51}" dt="2024-09-02T12:47:22.707" v="5" actId="47"/>
          <pc:sldLayoutMkLst>
            <pc:docMk/>
            <pc:sldMasterMk cId="428482286" sldId="2147483648"/>
            <pc:sldLayoutMk cId="640909587" sldId="2147483651"/>
          </pc:sldLayoutMkLst>
        </pc:sldLayoutChg>
        <pc:sldLayoutChg chg="del">
          <pc:chgData name="Kumar, Mahender" userId="ccfdf660-b613-4a3f-b55a-c1701565f097" providerId="ADAL" clId="{BDBC7A43-D614-4844-A242-C92E7391AF51}" dt="2024-09-02T12:47:22.707" v="5" actId="47"/>
          <pc:sldLayoutMkLst>
            <pc:docMk/>
            <pc:sldMasterMk cId="428482286" sldId="2147483648"/>
            <pc:sldLayoutMk cId="2458572784" sldId="2147483652"/>
          </pc:sldLayoutMkLst>
        </pc:sldLayoutChg>
        <pc:sldLayoutChg chg="del">
          <pc:chgData name="Kumar, Mahender" userId="ccfdf660-b613-4a3f-b55a-c1701565f097" providerId="ADAL" clId="{BDBC7A43-D614-4844-A242-C92E7391AF51}" dt="2024-09-02T12:47:22.707" v="5" actId="47"/>
          <pc:sldLayoutMkLst>
            <pc:docMk/>
            <pc:sldMasterMk cId="428482286" sldId="2147483648"/>
            <pc:sldLayoutMk cId="2483165515" sldId="2147483653"/>
          </pc:sldLayoutMkLst>
        </pc:sldLayoutChg>
        <pc:sldLayoutChg chg="del">
          <pc:chgData name="Kumar, Mahender" userId="ccfdf660-b613-4a3f-b55a-c1701565f097" providerId="ADAL" clId="{BDBC7A43-D614-4844-A242-C92E7391AF51}" dt="2024-09-02T12:47:22.707" v="5" actId="47"/>
          <pc:sldLayoutMkLst>
            <pc:docMk/>
            <pc:sldMasterMk cId="428482286" sldId="2147483648"/>
            <pc:sldLayoutMk cId="2915508229" sldId="2147483654"/>
          </pc:sldLayoutMkLst>
        </pc:sldLayoutChg>
        <pc:sldLayoutChg chg="del">
          <pc:chgData name="Kumar, Mahender" userId="ccfdf660-b613-4a3f-b55a-c1701565f097" providerId="ADAL" clId="{BDBC7A43-D614-4844-A242-C92E7391AF51}" dt="2024-09-02T12:47:22.707" v="5" actId="47"/>
          <pc:sldLayoutMkLst>
            <pc:docMk/>
            <pc:sldMasterMk cId="428482286" sldId="2147483648"/>
            <pc:sldLayoutMk cId="1927115217" sldId="2147483655"/>
          </pc:sldLayoutMkLst>
        </pc:sldLayoutChg>
        <pc:sldLayoutChg chg="del">
          <pc:chgData name="Kumar, Mahender" userId="ccfdf660-b613-4a3f-b55a-c1701565f097" providerId="ADAL" clId="{BDBC7A43-D614-4844-A242-C92E7391AF51}" dt="2024-09-02T12:47:22.707" v="5" actId="47"/>
          <pc:sldLayoutMkLst>
            <pc:docMk/>
            <pc:sldMasterMk cId="428482286" sldId="2147483648"/>
            <pc:sldLayoutMk cId="3374329551" sldId="2147483656"/>
          </pc:sldLayoutMkLst>
        </pc:sldLayoutChg>
        <pc:sldLayoutChg chg="del">
          <pc:chgData name="Kumar, Mahender" userId="ccfdf660-b613-4a3f-b55a-c1701565f097" providerId="ADAL" clId="{BDBC7A43-D614-4844-A242-C92E7391AF51}" dt="2024-09-02T12:47:22.707" v="5" actId="47"/>
          <pc:sldLayoutMkLst>
            <pc:docMk/>
            <pc:sldMasterMk cId="428482286" sldId="2147483648"/>
            <pc:sldLayoutMk cId="1650263144" sldId="2147483657"/>
          </pc:sldLayoutMkLst>
        </pc:sldLayoutChg>
        <pc:sldLayoutChg chg="del">
          <pc:chgData name="Kumar, Mahender" userId="ccfdf660-b613-4a3f-b55a-c1701565f097" providerId="ADAL" clId="{BDBC7A43-D614-4844-A242-C92E7391AF51}" dt="2024-09-02T12:47:22.707" v="5" actId="47"/>
          <pc:sldLayoutMkLst>
            <pc:docMk/>
            <pc:sldMasterMk cId="428482286" sldId="2147483648"/>
            <pc:sldLayoutMk cId="1010700549" sldId="2147483658"/>
          </pc:sldLayoutMkLst>
        </pc:sldLayoutChg>
        <pc:sldLayoutChg chg="del">
          <pc:chgData name="Kumar, Mahender" userId="ccfdf660-b613-4a3f-b55a-c1701565f097" providerId="ADAL" clId="{BDBC7A43-D614-4844-A242-C92E7391AF51}" dt="2024-09-02T12:47:22.707" v="5" actId="47"/>
          <pc:sldLayoutMkLst>
            <pc:docMk/>
            <pc:sldMasterMk cId="428482286" sldId="2147483648"/>
            <pc:sldLayoutMk cId="1214984887" sldId="2147483659"/>
          </pc:sldLayoutMkLst>
        </pc:sldLayoutChg>
      </pc:sldMasterChg>
    </pc:docChg>
  </pc:docChgLst>
</pc:chgInfo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485BA-E80E-472F-A64F-4CB48001846A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B1C4ED2-8821-4E05-A938-ED67D31D85DB}">
      <dgm:prSet/>
      <dgm:spPr/>
      <dgm:t>
        <a:bodyPr/>
        <a:lstStyle/>
        <a:p>
          <a:r>
            <a:rPr lang="en-US" b="1"/>
            <a:t>Stuxnet at Iran’s nuclear program</a:t>
          </a:r>
          <a:endParaRPr lang="en-US"/>
        </a:p>
      </dgm:t>
    </dgm:pt>
    <dgm:pt modelId="{392ED236-9DA4-4551-B6BA-024A4218A5F4}" type="parTrans" cxnId="{AC862709-B8CC-45EF-82D6-9F6AFEB2BCF3}">
      <dgm:prSet/>
      <dgm:spPr/>
      <dgm:t>
        <a:bodyPr/>
        <a:lstStyle/>
        <a:p>
          <a:endParaRPr lang="en-US"/>
        </a:p>
      </dgm:t>
    </dgm:pt>
    <dgm:pt modelId="{09CB6B06-BF87-404E-8E22-E0FBF597DFDD}" type="sibTrans" cxnId="{AC862709-B8CC-45EF-82D6-9F6AFEB2BCF3}">
      <dgm:prSet/>
      <dgm:spPr/>
      <dgm:t>
        <a:bodyPr/>
        <a:lstStyle/>
        <a:p>
          <a:endParaRPr lang="en-US"/>
        </a:p>
      </dgm:t>
    </dgm:pt>
    <dgm:pt modelId="{2925400B-11CA-496C-AE56-D862CD2A78D5}">
      <dgm:prSet custT="1"/>
      <dgm:spPr/>
      <dgm:t>
        <a:bodyPr/>
        <a:lstStyle/>
        <a:p>
          <a:r>
            <a:rPr lang="en-US" sz="1400"/>
            <a:t>Most famous kinetic cyber attack and considered game-changing in the industry. </a:t>
          </a:r>
        </a:p>
      </dgm:t>
    </dgm:pt>
    <dgm:pt modelId="{896C7997-0D18-4658-A828-73E266DA42F2}" type="parTrans" cxnId="{79BEB055-A0E4-4B47-B639-D49710B2BA2A}">
      <dgm:prSet/>
      <dgm:spPr/>
      <dgm:t>
        <a:bodyPr/>
        <a:lstStyle/>
        <a:p>
          <a:endParaRPr lang="en-US"/>
        </a:p>
      </dgm:t>
    </dgm:pt>
    <dgm:pt modelId="{D86E109D-4EB0-42FE-963F-BE50B0F69E61}" type="sibTrans" cxnId="{79BEB055-A0E4-4B47-B639-D49710B2BA2A}">
      <dgm:prSet/>
      <dgm:spPr/>
      <dgm:t>
        <a:bodyPr/>
        <a:lstStyle/>
        <a:p>
          <a:endParaRPr lang="en-US"/>
        </a:p>
      </dgm:t>
    </dgm:pt>
    <dgm:pt modelId="{3609119F-E073-41D7-BA53-8838F6EC1A84}">
      <dgm:prSet custT="1"/>
      <dgm:spPr/>
      <dgm:t>
        <a:bodyPr/>
        <a:lstStyle/>
        <a:p>
          <a:r>
            <a:rPr lang="en-US" sz="1400" dirty="0"/>
            <a:t>It involved a complex targeted worm that executed zero-day exploits on operating systems and software for managing Programmable Logic Controllers (PLC). </a:t>
          </a:r>
        </a:p>
      </dgm:t>
    </dgm:pt>
    <dgm:pt modelId="{3019D90C-6AAD-451D-BEC9-FD3EFE0D090E}" type="parTrans" cxnId="{85BD7C4D-465F-480F-8B66-3508C21F4F2D}">
      <dgm:prSet/>
      <dgm:spPr/>
      <dgm:t>
        <a:bodyPr/>
        <a:lstStyle/>
        <a:p>
          <a:endParaRPr lang="en-US"/>
        </a:p>
      </dgm:t>
    </dgm:pt>
    <dgm:pt modelId="{A9E0DA90-E770-4F19-B4F3-39F9FEFD107D}" type="sibTrans" cxnId="{85BD7C4D-465F-480F-8B66-3508C21F4F2D}">
      <dgm:prSet/>
      <dgm:spPr/>
      <dgm:t>
        <a:bodyPr/>
        <a:lstStyle/>
        <a:p>
          <a:endParaRPr lang="en-US"/>
        </a:p>
      </dgm:t>
    </dgm:pt>
    <dgm:pt modelId="{24827A82-0FCC-4DA7-A0EA-3D94177BD742}">
      <dgm:prSet custT="1"/>
      <dgm:spPr/>
      <dgm:t>
        <a:bodyPr/>
        <a:lstStyle/>
        <a:p>
          <a:r>
            <a:rPr lang="en-US" sz="1400"/>
            <a:t>It caused losses of tens of billions of dollars.  </a:t>
          </a:r>
        </a:p>
      </dgm:t>
    </dgm:pt>
    <dgm:pt modelId="{1BF4E14A-8A42-4AD9-AFA9-71C2A45DC6BB}" type="parTrans" cxnId="{26785341-2E31-47CE-A9F5-6F4B17CFF711}">
      <dgm:prSet/>
      <dgm:spPr/>
      <dgm:t>
        <a:bodyPr/>
        <a:lstStyle/>
        <a:p>
          <a:endParaRPr lang="en-US"/>
        </a:p>
      </dgm:t>
    </dgm:pt>
    <dgm:pt modelId="{B4319E95-AF3F-4D8A-B1AC-BFDFB50D0298}" type="sibTrans" cxnId="{26785341-2E31-47CE-A9F5-6F4B17CFF711}">
      <dgm:prSet/>
      <dgm:spPr/>
      <dgm:t>
        <a:bodyPr/>
        <a:lstStyle/>
        <a:p>
          <a:endParaRPr lang="en-US"/>
        </a:p>
      </dgm:t>
    </dgm:pt>
    <dgm:pt modelId="{A7AEDE45-9FA9-4D83-BB0F-7B9583F9F221}">
      <dgm:prSet/>
      <dgm:spPr/>
      <dgm:t>
        <a:bodyPr/>
        <a:lstStyle/>
        <a:p>
          <a:r>
            <a:rPr lang="en-US" b="1"/>
            <a:t>Sewage attack in Maroochy Shire</a:t>
          </a:r>
          <a:endParaRPr lang="en-US"/>
        </a:p>
      </dgm:t>
    </dgm:pt>
    <dgm:pt modelId="{B72E0003-905E-4485-AB60-FAF772F2EF14}" type="parTrans" cxnId="{E83D1CD5-C020-4C4F-8BA7-B51C560D642E}">
      <dgm:prSet/>
      <dgm:spPr/>
      <dgm:t>
        <a:bodyPr/>
        <a:lstStyle/>
        <a:p>
          <a:endParaRPr lang="en-US"/>
        </a:p>
      </dgm:t>
    </dgm:pt>
    <dgm:pt modelId="{ECA3C178-755E-4189-A0C4-C082399D1027}" type="sibTrans" cxnId="{E83D1CD5-C020-4C4F-8BA7-B51C560D642E}">
      <dgm:prSet/>
      <dgm:spPr/>
      <dgm:t>
        <a:bodyPr/>
        <a:lstStyle/>
        <a:p>
          <a:endParaRPr lang="en-US"/>
        </a:p>
      </dgm:t>
    </dgm:pt>
    <dgm:pt modelId="{56BD7D2C-0348-4564-8C64-BF22AE7676F6}">
      <dgm:prSet/>
      <dgm:spPr/>
      <dgm:t>
        <a:bodyPr/>
        <a:lstStyle/>
        <a:p>
          <a:r>
            <a:rPr lang="en-US"/>
            <a:t>Causing a sewage system failure </a:t>
          </a:r>
        </a:p>
      </dgm:t>
    </dgm:pt>
    <dgm:pt modelId="{6FC84D8F-C64B-4C2C-A4D9-20831B92A208}" type="parTrans" cxnId="{C72C2719-F8DE-40F2-9B01-A115E9266987}">
      <dgm:prSet/>
      <dgm:spPr/>
      <dgm:t>
        <a:bodyPr/>
        <a:lstStyle/>
        <a:p>
          <a:endParaRPr lang="en-US"/>
        </a:p>
      </dgm:t>
    </dgm:pt>
    <dgm:pt modelId="{4DCBCF19-D869-4F5F-B761-72C154C73D3B}" type="sibTrans" cxnId="{C72C2719-F8DE-40F2-9B01-A115E9266987}">
      <dgm:prSet/>
      <dgm:spPr/>
      <dgm:t>
        <a:bodyPr/>
        <a:lstStyle/>
        <a:p>
          <a:endParaRPr lang="en-US"/>
        </a:p>
      </dgm:t>
    </dgm:pt>
    <dgm:pt modelId="{6ADEED77-A8A8-433A-90D4-DEBD7C75B8B8}">
      <dgm:prSet/>
      <dgm:spPr/>
      <dgm:t>
        <a:bodyPr/>
        <a:lstStyle/>
        <a:p>
          <a:r>
            <a:rPr lang="en-US"/>
            <a:t>Wasting millions of liters of untreated sewageinto the water system. </a:t>
          </a:r>
        </a:p>
      </dgm:t>
    </dgm:pt>
    <dgm:pt modelId="{2E2EB2B4-E2B0-491D-84EF-55A3C5CFBBBA}" type="parTrans" cxnId="{6C3C4AC9-E32F-4F73-A232-EDAE06AB8E08}">
      <dgm:prSet/>
      <dgm:spPr/>
      <dgm:t>
        <a:bodyPr/>
        <a:lstStyle/>
        <a:p>
          <a:endParaRPr lang="en-US"/>
        </a:p>
      </dgm:t>
    </dgm:pt>
    <dgm:pt modelId="{70DCEA0B-B572-4B12-8352-7E52BED8CCB2}" type="sibTrans" cxnId="{6C3C4AC9-E32F-4F73-A232-EDAE06AB8E08}">
      <dgm:prSet/>
      <dgm:spPr/>
      <dgm:t>
        <a:bodyPr/>
        <a:lstStyle/>
        <a:p>
          <a:endParaRPr lang="en-US"/>
        </a:p>
      </dgm:t>
    </dgm:pt>
    <dgm:pt modelId="{557A60F4-BD58-4846-BC3C-889DEECDA6C7}">
      <dgm:prSet/>
      <dgm:spPr/>
      <dgm:t>
        <a:bodyPr/>
        <a:lstStyle/>
        <a:p>
          <a:r>
            <a:rPr lang="en-US" b="1"/>
            <a:t>Sabotage attack on blueprint of propeller</a:t>
          </a:r>
          <a:endParaRPr lang="en-US"/>
        </a:p>
      </dgm:t>
    </dgm:pt>
    <dgm:pt modelId="{1C1FAE94-E4C0-4B05-AEF3-4970FF4EF80A}" type="parTrans" cxnId="{B845671D-74B5-41D9-AD3A-B3EE6477C5F4}">
      <dgm:prSet/>
      <dgm:spPr/>
      <dgm:t>
        <a:bodyPr/>
        <a:lstStyle/>
        <a:p>
          <a:endParaRPr lang="en-US"/>
        </a:p>
      </dgm:t>
    </dgm:pt>
    <dgm:pt modelId="{9BFF2250-A347-4F28-80BA-350AB455CCC1}" type="sibTrans" cxnId="{B845671D-74B5-41D9-AD3A-B3EE6477C5F4}">
      <dgm:prSet/>
      <dgm:spPr/>
      <dgm:t>
        <a:bodyPr/>
        <a:lstStyle/>
        <a:p>
          <a:endParaRPr lang="en-US"/>
        </a:p>
      </dgm:t>
    </dgm:pt>
    <dgm:pt modelId="{42ABA228-F0E9-41D5-B522-943E48490899}">
      <dgm:prSet/>
      <dgm:spPr/>
      <dgm:t>
        <a:bodyPr/>
        <a:lstStyle/>
        <a:p>
          <a:r>
            <a:rPr lang="en-US"/>
            <a:t>Belikovetsky et al. investigated the susceptibility of additive manufacturing to cyber attack. </a:t>
          </a:r>
        </a:p>
      </dgm:t>
    </dgm:pt>
    <dgm:pt modelId="{C9E730EA-9216-4928-912B-D7AFD9A8F7F3}" type="parTrans" cxnId="{7D565104-262E-480A-A911-08288BA8C252}">
      <dgm:prSet/>
      <dgm:spPr/>
      <dgm:t>
        <a:bodyPr/>
        <a:lstStyle/>
        <a:p>
          <a:endParaRPr lang="en-US"/>
        </a:p>
      </dgm:t>
    </dgm:pt>
    <dgm:pt modelId="{DCE6B204-7D91-4C55-B27A-68C9FFE2B1F6}" type="sibTrans" cxnId="{7D565104-262E-480A-A911-08288BA8C252}">
      <dgm:prSet/>
      <dgm:spPr/>
      <dgm:t>
        <a:bodyPr/>
        <a:lstStyle/>
        <a:p>
          <a:endParaRPr lang="en-US"/>
        </a:p>
      </dgm:t>
    </dgm:pt>
    <dgm:pt modelId="{87C4FFBA-9C4B-4582-A3C3-A32FA6BE040A}">
      <dgm:prSet/>
      <dgm:spPr/>
      <dgm:t>
        <a:bodyPr/>
        <a:lstStyle/>
        <a:p>
          <a:r>
            <a:rPr lang="en-US" b="1"/>
            <a:t>Data breach in US (2020)</a:t>
          </a:r>
          <a:endParaRPr lang="en-US"/>
        </a:p>
      </dgm:t>
    </dgm:pt>
    <dgm:pt modelId="{7D806E4F-789E-4A6F-A235-F59FADFA03A0}" type="parTrans" cxnId="{5DC1AEC3-855E-47F4-AD4E-B381105A5DD7}">
      <dgm:prSet/>
      <dgm:spPr/>
      <dgm:t>
        <a:bodyPr/>
        <a:lstStyle/>
        <a:p>
          <a:endParaRPr lang="en-US"/>
        </a:p>
      </dgm:t>
    </dgm:pt>
    <dgm:pt modelId="{6FF12A0F-6110-4047-AE67-9F894535181C}" type="sibTrans" cxnId="{5DC1AEC3-855E-47F4-AD4E-B381105A5DD7}">
      <dgm:prSet/>
      <dgm:spPr/>
      <dgm:t>
        <a:bodyPr/>
        <a:lstStyle/>
        <a:p>
          <a:endParaRPr lang="en-US"/>
        </a:p>
      </dgm:t>
    </dgm:pt>
    <dgm:pt modelId="{87CC58C0-5348-40EE-85E0-3BA2B60AF15E}">
      <dgm:prSet/>
      <dgm:spPr/>
      <dgm:t>
        <a:bodyPr/>
        <a:lstStyle/>
        <a:p>
          <a:r>
            <a:rPr lang="en-US"/>
            <a:t>1000 data breach cases were reported in the United States alone, with over 155.8 million persons affected by the data exposures.</a:t>
          </a:r>
        </a:p>
      </dgm:t>
    </dgm:pt>
    <dgm:pt modelId="{C808693C-DA8D-4E61-845A-7975B7A3F24F}" type="parTrans" cxnId="{1997426B-DEE8-40A5-8E5B-86E80C84AC82}">
      <dgm:prSet/>
      <dgm:spPr/>
      <dgm:t>
        <a:bodyPr/>
        <a:lstStyle/>
        <a:p>
          <a:endParaRPr lang="en-US"/>
        </a:p>
      </dgm:t>
    </dgm:pt>
    <dgm:pt modelId="{D3834617-E465-431D-9063-F79F77D1CA90}" type="sibTrans" cxnId="{1997426B-DEE8-40A5-8E5B-86E80C84AC82}">
      <dgm:prSet/>
      <dgm:spPr/>
      <dgm:t>
        <a:bodyPr/>
        <a:lstStyle/>
        <a:p>
          <a:endParaRPr lang="en-US"/>
        </a:p>
      </dgm:t>
    </dgm:pt>
    <dgm:pt modelId="{6BA5E14E-CD86-4DFE-8BB9-9D863E55DCD3}">
      <dgm:prSet/>
      <dgm:spPr/>
      <dgm:t>
        <a:bodyPr/>
        <a:lstStyle/>
        <a:p>
          <a:r>
            <a:rPr lang="en-US" b="1"/>
            <a:t>Vulnerability of additive manufacturing </a:t>
          </a:r>
          <a:endParaRPr lang="en-US"/>
        </a:p>
      </dgm:t>
    </dgm:pt>
    <dgm:pt modelId="{352201BA-24E3-4860-9A68-30F01DBEE02D}" type="parTrans" cxnId="{75981E42-21BB-4F6B-B4AA-72EE9F214D8A}">
      <dgm:prSet/>
      <dgm:spPr/>
      <dgm:t>
        <a:bodyPr/>
        <a:lstStyle/>
        <a:p>
          <a:endParaRPr lang="en-US"/>
        </a:p>
      </dgm:t>
    </dgm:pt>
    <dgm:pt modelId="{56FF28A6-9A02-4C1D-82D9-2710C0A812B1}" type="sibTrans" cxnId="{75981E42-21BB-4F6B-B4AA-72EE9F214D8A}">
      <dgm:prSet/>
      <dgm:spPr/>
      <dgm:t>
        <a:bodyPr/>
        <a:lstStyle/>
        <a:p>
          <a:endParaRPr lang="en-US"/>
        </a:p>
      </dgm:t>
    </dgm:pt>
    <dgm:pt modelId="{DFBA5AD5-899D-4CA1-A071-7B9ABB838ADD}">
      <dgm:prSet/>
      <dgm:spPr/>
      <dgm:t>
        <a:bodyPr/>
        <a:lstStyle/>
        <a:p>
          <a:r>
            <a:rPr lang="en-US"/>
            <a:t>AM is considered the second most vulnerable industry to cyber attack after the financial sector</a:t>
          </a:r>
          <a:r>
            <a:rPr lang="en-US" b="1"/>
            <a:t>. </a:t>
          </a:r>
          <a:endParaRPr lang="en-US"/>
        </a:p>
      </dgm:t>
    </dgm:pt>
    <dgm:pt modelId="{0950AEBD-4369-4143-8C10-729849F3CB02}" type="parTrans" cxnId="{E099881E-3C87-4628-8898-66DE0E006770}">
      <dgm:prSet/>
      <dgm:spPr/>
      <dgm:t>
        <a:bodyPr/>
        <a:lstStyle/>
        <a:p>
          <a:endParaRPr lang="en-US"/>
        </a:p>
      </dgm:t>
    </dgm:pt>
    <dgm:pt modelId="{99F5A4A8-6ACF-4D13-93BC-B682232E564F}" type="sibTrans" cxnId="{E099881E-3C87-4628-8898-66DE0E006770}">
      <dgm:prSet/>
      <dgm:spPr/>
      <dgm:t>
        <a:bodyPr/>
        <a:lstStyle/>
        <a:p>
          <a:endParaRPr lang="en-US"/>
        </a:p>
      </dgm:t>
    </dgm:pt>
    <dgm:pt modelId="{BCE41735-2209-4064-A9B9-186DA97970AC}" type="pres">
      <dgm:prSet presAssocID="{BF1485BA-E80E-472F-A64F-4CB48001846A}" presName="linear" presStyleCnt="0">
        <dgm:presLayoutVars>
          <dgm:dir/>
          <dgm:animLvl val="lvl"/>
          <dgm:resizeHandles val="exact"/>
        </dgm:presLayoutVars>
      </dgm:prSet>
      <dgm:spPr/>
    </dgm:pt>
    <dgm:pt modelId="{B1CD71BD-192C-4D19-A907-4242AE014936}" type="pres">
      <dgm:prSet presAssocID="{1B1C4ED2-8821-4E05-A938-ED67D31D85DB}" presName="parentLin" presStyleCnt="0"/>
      <dgm:spPr/>
    </dgm:pt>
    <dgm:pt modelId="{44DD1760-42EF-48B7-AC4A-6565F69F4715}" type="pres">
      <dgm:prSet presAssocID="{1B1C4ED2-8821-4E05-A938-ED67D31D85DB}" presName="parentLeftMargin" presStyleLbl="node1" presStyleIdx="0" presStyleCnt="5"/>
      <dgm:spPr/>
    </dgm:pt>
    <dgm:pt modelId="{D27EBDD6-8188-44D1-A8E2-1460AF3E18F1}" type="pres">
      <dgm:prSet presAssocID="{1B1C4ED2-8821-4E05-A938-ED67D31D85D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0CA8436-420F-44ED-9DF7-7F0A621EC889}" type="pres">
      <dgm:prSet presAssocID="{1B1C4ED2-8821-4E05-A938-ED67D31D85DB}" presName="negativeSpace" presStyleCnt="0"/>
      <dgm:spPr/>
    </dgm:pt>
    <dgm:pt modelId="{C8646864-0EFF-4EFF-A326-2EC752CC27E9}" type="pres">
      <dgm:prSet presAssocID="{1B1C4ED2-8821-4E05-A938-ED67D31D85DB}" presName="childText" presStyleLbl="conFgAcc1" presStyleIdx="0" presStyleCnt="5">
        <dgm:presLayoutVars>
          <dgm:bulletEnabled val="1"/>
        </dgm:presLayoutVars>
      </dgm:prSet>
      <dgm:spPr/>
    </dgm:pt>
    <dgm:pt modelId="{1F47D2D7-BB42-437D-BFBD-C6DF3C9341E8}" type="pres">
      <dgm:prSet presAssocID="{09CB6B06-BF87-404E-8E22-E0FBF597DFDD}" presName="spaceBetweenRectangles" presStyleCnt="0"/>
      <dgm:spPr/>
    </dgm:pt>
    <dgm:pt modelId="{E3221316-6E37-47B1-99C8-83F322C75158}" type="pres">
      <dgm:prSet presAssocID="{A7AEDE45-9FA9-4D83-BB0F-7B9583F9F221}" presName="parentLin" presStyleCnt="0"/>
      <dgm:spPr/>
    </dgm:pt>
    <dgm:pt modelId="{3D0B20A9-990C-423A-9D22-3022D2D395B4}" type="pres">
      <dgm:prSet presAssocID="{A7AEDE45-9FA9-4D83-BB0F-7B9583F9F221}" presName="parentLeftMargin" presStyleLbl="node1" presStyleIdx="0" presStyleCnt="5"/>
      <dgm:spPr/>
    </dgm:pt>
    <dgm:pt modelId="{4D256278-4CB4-4DBB-A112-8D5A5B8ACD45}" type="pres">
      <dgm:prSet presAssocID="{A7AEDE45-9FA9-4D83-BB0F-7B9583F9F22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0A04C1C-3C8F-4F95-A752-2CEE87DDCFBD}" type="pres">
      <dgm:prSet presAssocID="{A7AEDE45-9FA9-4D83-BB0F-7B9583F9F221}" presName="negativeSpace" presStyleCnt="0"/>
      <dgm:spPr/>
    </dgm:pt>
    <dgm:pt modelId="{6C348100-98D6-469C-B80F-1F13B69B3ADB}" type="pres">
      <dgm:prSet presAssocID="{A7AEDE45-9FA9-4D83-BB0F-7B9583F9F221}" presName="childText" presStyleLbl="conFgAcc1" presStyleIdx="1" presStyleCnt="5">
        <dgm:presLayoutVars>
          <dgm:bulletEnabled val="1"/>
        </dgm:presLayoutVars>
      </dgm:prSet>
      <dgm:spPr/>
    </dgm:pt>
    <dgm:pt modelId="{511E68A1-C1D8-42AA-8B7E-BBE42846BD7F}" type="pres">
      <dgm:prSet presAssocID="{ECA3C178-755E-4189-A0C4-C082399D1027}" presName="spaceBetweenRectangles" presStyleCnt="0"/>
      <dgm:spPr/>
    </dgm:pt>
    <dgm:pt modelId="{5BE305B4-7C86-41A7-81C4-E80BF2ED6F1F}" type="pres">
      <dgm:prSet presAssocID="{557A60F4-BD58-4846-BC3C-889DEECDA6C7}" presName="parentLin" presStyleCnt="0"/>
      <dgm:spPr/>
    </dgm:pt>
    <dgm:pt modelId="{1D4672D9-EB38-4D1D-AE6B-6B947356A32F}" type="pres">
      <dgm:prSet presAssocID="{557A60F4-BD58-4846-BC3C-889DEECDA6C7}" presName="parentLeftMargin" presStyleLbl="node1" presStyleIdx="1" presStyleCnt="5"/>
      <dgm:spPr/>
    </dgm:pt>
    <dgm:pt modelId="{3B8F5233-6342-4571-824F-D614257C7770}" type="pres">
      <dgm:prSet presAssocID="{557A60F4-BD58-4846-BC3C-889DEECDA6C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825F4A4-0336-47E5-98F8-B3D8579C104A}" type="pres">
      <dgm:prSet presAssocID="{557A60F4-BD58-4846-BC3C-889DEECDA6C7}" presName="negativeSpace" presStyleCnt="0"/>
      <dgm:spPr/>
    </dgm:pt>
    <dgm:pt modelId="{4C87619B-4B57-4A31-9E3C-DF3C9A3DB944}" type="pres">
      <dgm:prSet presAssocID="{557A60F4-BD58-4846-BC3C-889DEECDA6C7}" presName="childText" presStyleLbl="conFgAcc1" presStyleIdx="2" presStyleCnt="5">
        <dgm:presLayoutVars>
          <dgm:bulletEnabled val="1"/>
        </dgm:presLayoutVars>
      </dgm:prSet>
      <dgm:spPr/>
    </dgm:pt>
    <dgm:pt modelId="{3B1E0ACE-6350-478E-A0F4-68FF0908C75C}" type="pres">
      <dgm:prSet presAssocID="{9BFF2250-A347-4F28-80BA-350AB455CCC1}" presName="spaceBetweenRectangles" presStyleCnt="0"/>
      <dgm:spPr/>
    </dgm:pt>
    <dgm:pt modelId="{40B3A910-AB37-4246-96CA-FE4A2DEE2959}" type="pres">
      <dgm:prSet presAssocID="{87C4FFBA-9C4B-4582-A3C3-A32FA6BE040A}" presName="parentLin" presStyleCnt="0"/>
      <dgm:spPr/>
    </dgm:pt>
    <dgm:pt modelId="{3EBD226F-ED5F-4D3F-B32D-CD84C1F59DDC}" type="pres">
      <dgm:prSet presAssocID="{87C4FFBA-9C4B-4582-A3C3-A32FA6BE040A}" presName="parentLeftMargin" presStyleLbl="node1" presStyleIdx="2" presStyleCnt="5"/>
      <dgm:spPr/>
    </dgm:pt>
    <dgm:pt modelId="{CF8DEE40-B498-48FA-B959-A40F6E4F4572}" type="pres">
      <dgm:prSet presAssocID="{87C4FFBA-9C4B-4582-A3C3-A32FA6BE040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344397E-3D7D-44F8-BCD6-C1A808945FC4}" type="pres">
      <dgm:prSet presAssocID="{87C4FFBA-9C4B-4582-A3C3-A32FA6BE040A}" presName="negativeSpace" presStyleCnt="0"/>
      <dgm:spPr/>
    </dgm:pt>
    <dgm:pt modelId="{AC259543-35A6-416A-8645-9CB24CF8BA1B}" type="pres">
      <dgm:prSet presAssocID="{87C4FFBA-9C4B-4582-A3C3-A32FA6BE040A}" presName="childText" presStyleLbl="conFgAcc1" presStyleIdx="3" presStyleCnt="5">
        <dgm:presLayoutVars>
          <dgm:bulletEnabled val="1"/>
        </dgm:presLayoutVars>
      </dgm:prSet>
      <dgm:spPr/>
    </dgm:pt>
    <dgm:pt modelId="{A9D79E30-2515-4BDC-A1C2-BD35248FD470}" type="pres">
      <dgm:prSet presAssocID="{6FF12A0F-6110-4047-AE67-9F894535181C}" presName="spaceBetweenRectangles" presStyleCnt="0"/>
      <dgm:spPr/>
    </dgm:pt>
    <dgm:pt modelId="{96FDFB91-B20F-4921-BAD5-67A9F566F16E}" type="pres">
      <dgm:prSet presAssocID="{6BA5E14E-CD86-4DFE-8BB9-9D863E55DCD3}" presName="parentLin" presStyleCnt="0"/>
      <dgm:spPr/>
    </dgm:pt>
    <dgm:pt modelId="{0DF3D876-AC75-46A1-8538-8BB75E65B431}" type="pres">
      <dgm:prSet presAssocID="{6BA5E14E-CD86-4DFE-8BB9-9D863E55DCD3}" presName="parentLeftMargin" presStyleLbl="node1" presStyleIdx="3" presStyleCnt="5"/>
      <dgm:spPr/>
    </dgm:pt>
    <dgm:pt modelId="{67BDABAF-010E-4D80-9ADF-9968E9871EC0}" type="pres">
      <dgm:prSet presAssocID="{6BA5E14E-CD86-4DFE-8BB9-9D863E55DCD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4194FD5-4D78-400F-9BE5-0996544ADADB}" type="pres">
      <dgm:prSet presAssocID="{6BA5E14E-CD86-4DFE-8BB9-9D863E55DCD3}" presName="negativeSpace" presStyleCnt="0"/>
      <dgm:spPr/>
    </dgm:pt>
    <dgm:pt modelId="{AA48BA81-E6DF-4EAE-85CA-18CD3A74917A}" type="pres">
      <dgm:prSet presAssocID="{6BA5E14E-CD86-4DFE-8BB9-9D863E55DCD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EEB6D02-6E85-4186-B504-CFF665B2CFEB}" type="presOf" srcId="{87C4FFBA-9C4B-4582-A3C3-A32FA6BE040A}" destId="{3EBD226F-ED5F-4D3F-B32D-CD84C1F59DDC}" srcOrd="0" destOrd="0" presId="urn:microsoft.com/office/officeart/2005/8/layout/list1"/>
    <dgm:cxn modelId="{7D565104-262E-480A-A911-08288BA8C252}" srcId="{557A60F4-BD58-4846-BC3C-889DEECDA6C7}" destId="{42ABA228-F0E9-41D5-B522-943E48490899}" srcOrd="0" destOrd="0" parTransId="{C9E730EA-9216-4928-912B-D7AFD9A8F7F3}" sibTransId="{DCE6B204-7D91-4C55-B27A-68C9FFE2B1F6}"/>
    <dgm:cxn modelId="{AC862709-B8CC-45EF-82D6-9F6AFEB2BCF3}" srcId="{BF1485BA-E80E-472F-A64F-4CB48001846A}" destId="{1B1C4ED2-8821-4E05-A938-ED67D31D85DB}" srcOrd="0" destOrd="0" parTransId="{392ED236-9DA4-4551-B6BA-024A4218A5F4}" sibTransId="{09CB6B06-BF87-404E-8E22-E0FBF597DFDD}"/>
    <dgm:cxn modelId="{2FBF8513-5BD7-4931-A511-E6AA4523E10C}" type="presOf" srcId="{6BA5E14E-CD86-4DFE-8BB9-9D863E55DCD3}" destId="{0DF3D876-AC75-46A1-8538-8BB75E65B431}" srcOrd="0" destOrd="0" presId="urn:microsoft.com/office/officeart/2005/8/layout/list1"/>
    <dgm:cxn modelId="{C72C2719-F8DE-40F2-9B01-A115E9266987}" srcId="{A7AEDE45-9FA9-4D83-BB0F-7B9583F9F221}" destId="{56BD7D2C-0348-4564-8C64-BF22AE7676F6}" srcOrd="0" destOrd="0" parTransId="{6FC84D8F-C64B-4C2C-A4D9-20831B92A208}" sibTransId="{4DCBCF19-D869-4F5F-B761-72C154C73D3B}"/>
    <dgm:cxn modelId="{B845671D-74B5-41D9-AD3A-B3EE6477C5F4}" srcId="{BF1485BA-E80E-472F-A64F-4CB48001846A}" destId="{557A60F4-BD58-4846-BC3C-889DEECDA6C7}" srcOrd="2" destOrd="0" parTransId="{1C1FAE94-E4C0-4B05-AEF3-4970FF4EF80A}" sibTransId="{9BFF2250-A347-4F28-80BA-350AB455CCC1}"/>
    <dgm:cxn modelId="{17F9721E-B25F-49B1-BC79-6643EB76F0FD}" type="presOf" srcId="{6ADEED77-A8A8-433A-90D4-DEBD7C75B8B8}" destId="{6C348100-98D6-469C-B80F-1F13B69B3ADB}" srcOrd="0" destOrd="1" presId="urn:microsoft.com/office/officeart/2005/8/layout/list1"/>
    <dgm:cxn modelId="{E099881E-3C87-4628-8898-66DE0E006770}" srcId="{6BA5E14E-CD86-4DFE-8BB9-9D863E55DCD3}" destId="{DFBA5AD5-899D-4CA1-A071-7B9ABB838ADD}" srcOrd="0" destOrd="0" parTransId="{0950AEBD-4369-4143-8C10-729849F3CB02}" sibTransId="{99F5A4A8-6ACF-4D13-93BC-B682232E564F}"/>
    <dgm:cxn modelId="{C186FF2C-779A-4BDB-A8EC-1616B467B69F}" type="presOf" srcId="{1B1C4ED2-8821-4E05-A938-ED67D31D85DB}" destId="{44DD1760-42EF-48B7-AC4A-6565F69F4715}" srcOrd="0" destOrd="0" presId="urn:microsoft.com/office/officeart/2005/8/layout/list1"/>
    <dgm:cxn modelId="{3644B431-7ADA-45BE-8D19-2AF55D04E4EA}" type="presOf" srcId="{42ABA228-F0E9-41D5-B522-943E48490899}" destId="{4C87619B-4B57-4A31-9E3C-DF3C9A3DB944}" srcOrd="0" destOrd="0" presId="urn:microsoft.com/office/officeart/2005/8/layout/list1"/>
    <dgm:cxn modelId="{81B59737-2AB6-47A3-B5A9-62638250ED6E}" type="presOf" srcId="{87C4FFBA-9C4B-4582-A3C3-A32FA6BE040A}" destId="{CF8DEE40-B498-48FA-B959-A40F6E4F4572}" srcOrd="1" destOrd="0" presId="urn:microsoft.com/office/officeart/2005/8/layout/list1"/>
    <dgm:cxn modelId="{26785341-2E31-47CE-A9F5-6F4B17CFF711}" srcId="{1B1C4ED2-8821-4E05-A938-ED67D31D85DB}" destId="{24827A82-0FCC-4DA7-A0EA-3D94177BD742}" srcOrd="2" destOrd="0" parTransId="{1BF4E14A-8A42-4AD9-AFA9-71C2A45DC6BB}" sibTransId="{B4319E95-AF3F-4D8A-B1AC-BFDFB50D0298}"/>
    <dgm:cxn modelId="{75981E42-21BB-4F6B-B4AA-72EE9F214D8A}" srcId="{BF1485BA-E80E-472F-A64F-4CB48001846A}" destId="{6BA5E14E-CD86-4DFE-8BB9-9D863E55DCD3}" srcOrd="4" destOrd="0" parTransId="{352201BA-24E3-4860-9A68-30F01DBEE02D}" sibTransId="{56FF28A6-9A02-4C1D-82D9-2710C0A812B1}"/>
    <dgm:cxn modelId="{8CDE4446-1F79-4657-BE07-227673B61D37}" type="presOf" srcId="{557A60F4-BD58-4846-BC3C-889DEECDA6C7}" destId="{3B8F5233-6342-4571-824F-D614257C7770}" srcOrd="1" destOrd="0" presId="urn:microsoft.com/office/officeart/2005/8/layout/list1"/>
    <dgm:cxn modelId="{1997426B-DEE8-40A5-8E5B-86E80C84AC82}" srcId="{87C4FFBA-9C4B-4582-A3C3-A32FA6BE040A}" destId="{87CC58C0-5348-40EE-85E0-3BA2B60AF15E}" srcOrd="0" destOrd="0" parTransId="{C808693C-DA8D-4E61-845A-7975B7A3F24F}" sibTransId="{D3834617-E465-431D-9063-F79F77D1CA90}"/>
    <dgm:cxn modelId="{85BD7C4D-465F-480F-8B66-3508C21F4F2D}" srcId="{1B1C4ED2-8821-4E05-A938-ED67D31D85DB}" destId="{3609119F-E073-41D7-BA53-8838F6EC1A84}" srcOrd="1" destOrd="0" parTransId="{3019D90C-6AAD-451D-BEC9-FD3EFE0D090E}" sibTransId="{A9E0DA90-E770-4F19-B4F3-39F9FEFD107D}"/>
    <dgm:cxn modelId="{55AD8075-114E-49D2-97D5-B95DB9723BCC}" type="presOf" srcId="{2925400B-11CA-496C-AE56-D862CD2A78D5}" destId="{C8646864-0EFF-4EFF-A326-2EC752CC27E9}" srcOrd="0" destOrd="0" presId="urn:microsoft.com/office/officeart/2005/8/layout/list1"/>
    <dgm:cxn modelId="{79BEB055-A0E4-4B47-B639-D49710B2BA2A}" srcId="{1B1C4ED2-8821-4E05-A938-ED67D31D85DB}" destId="{2925400B-11CA-496C-AE56-D862CD2A78D5}" srcOrd="0" destOrd="0" parTransId="{896C7997-0D18-4658-A828-73E266DA42F2}" sibTransId="{D86E109D-4EB0-42FE-963F-BE50B0F69E61}"/>
    <dgm:cxn modelId="{D523E2A7-5A0D-45E6-8FB8-295C316446F2}" type="presOf" srcId="{A7AEDE45-9FA9-4D83-BB0F-7B9583F9F221}" destId="{4D256278-4CB4-4DBB-A112-8D5A5B8ACD45}" srcOrd="1" destOrd="0" presId="urn:microsoft.com/office/officeart/2005/8/layout/list1"/>
    <dgm:cxn modelId="{29CD8AB8-1379-411C-82EF-BCDE15318004}" type="presOf" srcId="{BF1485BA-E80E-472F-A64F-4CB48001846A}" destId="{BCE41735-2209-4064-A9B9-186DA97970AC}" srcOrd="0" destOrd="0" presId="urn:microsoft.com/office/officeart/2005/8/layout/list1"/>
    <dgm:cxn modelId="{D835B5BB-9015-4A12-BB5B-F85D0D3E6338}" type="presOf" srcId="{87CC58C0-5348-40EE-85E0-3BA2B60AF15E}" destId="{AC259543-35A6-416A-8645-9CB24CF8BA1B}" srcOrd="0" destOrd="0" presId="urn:microsoft.com/office/officeart/2005/8/layout/list1"/>
    <dgm:cxn modelId="{379607BD-3AF5-4DCC-85BA-9B844C0EFF54}" type="presOf" srcId="{DFBA5AD5-899D-4CA1-A071-7B9ABB838ADD}" destId="{AA48BA81-E6DF-4EAE-85CA-18CD3A74917A}" srcOrd="0" destOrd="0" presId="urn:microsoft.com/office/officeart/2005/8/layout/list1"/>
    <dgm:cxn modelId="{5DC1AEC3-855E-47F4-AD4E-B381105A5DD7}" srcId="{BF1485BA-E80E-472F-A64F-4CB48001846A}" destId="{87C4FFBA-9C4B-4582-A3C3-A32FA6BE040A}" srcOrd="3" destOrd="0" parTransId="{7D806E4F-789E-4A6F-A235-F59FADFA03A0}" sibTransId="{6FF12A0F-6110-4047-AE67-9F894535181C}"/>
    <dgm:cxn modelId="{6C3C4AC9-E32F-4F73-A232-EDAE06AB8E08}" srcId="{A7AEDE45-9FA9-4D83-BB0F-7B9583F9F221}" destId="{6ADEED77-A8A8-433A-90D4-DEBD7C75B8B8}" srcOrd="1" destOrd="0" parTransId="{2E2EB2B4-E2B0-491D-84EF-55A3C5CFBBBA}" sibTransId="{70DCEA0B-B572-4B12-8352-7E52BED8CCB2}"/>
    <dgm:cxn modelId="{B1AB40CC-E94C-4B8A-85A7-D1DC3A37FEA8}" type="presOf" srcId="{557A60F4-BD58-4846-BC3C-889DEECDA6C7}" destId="{1D4672D9-EB38-4D1D-AE6B-6B947356A32F}" srcOrd="0" destOrd="0" presId="urn:microsoft.com/office/officeart/2005/8/layout/list1"/>
    <dgm:cxn modelId="{E83D1CD5-C020-4C4F-8BA7-B51C560D642E}" srcId="{BF1485BA-E80E-472F-A64F-4CB48001846A}" destId="{A7AEDE45-9FA9-4D83-BB0F-7B9583F9F221}" srcOrd="1" destOrd="0" parTransId="{B72E0003-905E-4485-AB60-FAF772F2EF14}" sibTransId="{ECA3C178-755E-4189-A0C4-C082399D1027}"/>
    <dgm:cxn modelId="{99F34FDB-0180-486A-A782-599A4EE3525E}" type="presOf" srcId="{3609119F-E073-41D7-BA53-8838F6EC1A84}" destId="{C8646864-0EFF-4EFF-A326-2EC752CC27E9}" srcOrd="0" destOrd="1" presId="urn:microsoft.com/office/officeart/2005/8/layout/list1"/>
    <dgm:cxn modelId="{A98799DC-3C4B-405B-9B54-32ABBD1198B4}" type="presOf" srcId="{6BA5E14E-CD86-4DFE-8BB9-9D863E55DCD3}" destId="{67BDABAF-010E-4D80-9ADF-9968E9871EC0}" srcOrd="1" destOrd="0" presId="urn:microsoft.com/office/officeart/2005/8/layout/list1"/>
    <dgm:cxn modelId="{2D8371DF-1C96-4425-A2CF-D2A90F294BED}" type="presOf" srcId="{56BD7D2C-0348-4564-8C64-BF22AE7676F6}" destId="{6C348100-98D6-469C-B80F-1F13B69B3ADB}" srcOrd="0" destOrd="0" presId="urn:microsoft.com/office/officeart/2005/8/layout/list1"/>
    <dgm:cxn modelId="{D07A20E4-F2F1-4087-A0E6-A22320E60451}" type="presOf" srcId="{24827A82-0FCC-4DA7-A0EA-3D94177BD742}" destId="{C8646864-0EFF-4EFF-A326-2EC752CC27E9}" srcOrd="0" destOrd="2" presId="urn:microsoft.com/office/officeart/2005/8/layout/list1"/>
    <dgm:cxn modelId="{B845D2E8-E0CD-4787-A163-D5463F311F72}" type="presOf" srcId="{A7AEDE45-9FA9-4D83-BB0F-7B9583F9F221}" destId="{3D0B20A9-990C-423A-9D22-3022D2D395B4}" srcOrd="0" destOrd="0" presId="urn:microsoft.com/office/officeart/2005/8/layout/list1"/>
    <dgm:cxn modelId="{48113DFD-8233-4889-BBD9-A63026A00823}" type="presOf" srcId="{1B1C4ED2-8821-4E05-A938-ED67D31D85DB}" destId="{D27EBDD6-8188-44D1-A8E2-1460AF3E18F1}" srcOrd="1" destOrd="0" presId="urn:microsoft.com/office/officeart/2005/8/layout/list1"/>
    <dgm:cxn modelId="{2314E45B-EB6C-4C94-9415-31C7B9792EA7}" type="presParOf" srcId="{BCE41735-2209-4064-A9B9-186DA97970AC}" destId="{B1CD71BD-192C-4D19-A907-4242AE014936}" srcOrd="0" destOrd="0" presId="urn:microsoft.com/office/officeart/2005/8/layout/list1"/>
    <dgm:cxn modelId="{C7D777DA-FE6D-4FD5-915C-FD1B0A679C4A}" type="presParOf" srcId="{B1CD71BD-192C-4D19-A907-4242AE014936}" destId="{44DD1760-42EF-48B7-AC4A-6565F69F4715}" srcOrd="0" destOrd="0" presId="urn:microsoft.com/office/officeart/2005/8/layout/list1"/>
    <dgm:cxn modelId="{8C263782-8806-4374-B950-0279DEE70F32}" type="presParOf" srcId="{B1CD71BD-192C-4D19-A907-4242AE014936}" destId="{D27EBDD6-8188-44D1-A8E2-1460AF3E18F1}" srcOrd="1" destOrd="0" presId="urn:microsoft.com/office/officeart/2005/8/layout/list1"/>
    <dgm:cxn modelId="{9564B91E-AE25-438D-8B68-361FB0A8BC9C}" type="presParOf" srcId="{BCE41735-2209-4064-A9B9-186DA97970AC}" destId="{00CA8436-420F-44ED-9DF7-7F0A621EC889}" srcOrd="1" destOrd="0" presId="urn:microsoft.com/office/officeart/2005/8/layout/list1"/>
    <dgm:cxn modelId="{4C92E55C-92BE-4478-932F-79E22FBAB8A5}" type="presParOf" srcId="{BCE41735-2209-4064-A9B9-186DA97970AC}" destId="{C8646864-0EFF-4EFF-A326-2EC752CC27E9}" srcOrd="2" destOrd="0" presId="urn:microsoft.com/office/officeart/2005/8/layout/list1"/>
    <dgm:cxn modelId="{1B1E3A65-5E8B-45D0-B613-02BC0EB21988}" type="presParOf" srcId="{BCE41735-2209-4064-A9B9-186DA97970AC}" destId="{1F47D2D7-BB42-437D-BFBD-C6DF3C9341E8}" srcOrd="3" destOrd="0" presId="urn:microsoft.com/office/officeart/2005/8/layout/list1"/>
    <dgm:cxn modelId="{17A853D8-520D-4B93-AEEF-701C9ABC2F6C}" type="presParOf" srcId="{BCE41735-2209-4064-A9B9-186DA97970AC}" destId="{E3221316-6E37-47B1-99C8-83F322C75158}" srcOrd="4" destOrd="0" presId="urn:microsoft.com/office/officeart/2005/8/layout/list1"/>
    <dgm:cxn modelId="{346BC5B1-2285-4C28-AE9A-5F49BC3F1267}" type="presParOf" srcId="{E3221316-6E37-47B1-99C8-83F322C75158}" destId="{3D0B20A9-990C-423A-9D22-3022D2D395B4}" srcOrd="0" destOrd="0" presId="urn:microsoft.com/office/officeart/2005/8/layout/list1"/>
    <dgm:cxn modelId="{C1C02417-6A6E-4126-839F-7F6B1A2EE4F3}" type="presParOf" srcId="{E3221316-6E37-47B1-99C8-83F322C75158}" destId="{4D256278-4CB4-4DBB-A112-8D5A5B8ACD45}" srcOrd="1" destOrd="0" presId="urn:microsoft.com/office/officeart/2005/8/layout/list1"/>
    <dgm:cxn modelId="{7DE385A1-943A-47BE-ABC6-33DBC00B16A9}" type="presParOf" srcId="{BCE41735-2209-4064-A9B9-186DA97970AC}" destId="{90A04C1C-3C8F-4F95-A752-2CEE87DDCFBD}" srcOrd="5" destOrd="0" presId="urn:microsoft.com/office/officeart/2005/8/layout/list1"/>
    <dgm:cxn modelId="{925B28FB-41BA-48AD-B2C8-B69CD4EFD764}" type="presParOf" srcId="{BCE41735-2209-4064-A9B9-186DA97970AC}" destId="{6C348100-98D6-469C-B80F-1F13B69B3ADB}" srcOrd="6" destOrd="0" presId="urn:microsoft.com/office/officeart/2005/8/layout/list1"/>
    <dgm:cxn modelId="{7F63D1E4-D668-4F84-A038-05F0067306C7}" type="presParOf" srcId="{BCE41735-2209-4064-A9B9-186DA97970AC}" destId="{511E68A1-C1D8-42AA-8B7E-BBE42846BD7F}" srcOrd="7" destOrd="0" presId="urn:microsoft.com/office/officeart/2005/8/layout/list1"/>
    <dgm:cxn modelId="{9749E0CF-DB99-4888-BFD5-00CF1DE49FA1}" type="presParOf" srcId="{BCE41735-2209-4064-A9B9-186DA97970AC}" destId="{5BE305B4-7C86-41A7-81C4-E80BF2ED6F1F}" srcOrd="8" destOrd="0" presId="urn:microsoft.com/office/officeart/2005/8/layout/list1"/>
    <dgm:cxn modelId="{5C16463B-1D8E-4639-A920-3F7AD8581C6F}" type="presParOf" srcId="{5BE305B4-7C86-41A7-81C4-E80BF2ED6F1F}" destId="{1D4672D9-EB38-4D1D-AE6B-6B947356A32F}" srcOrd="0" destOrd="0" presId="urn:microsoft.com/office/officeart/2005/8/layout/list1"/>
    <dgm:cxn modelId="{C88577F3-86E2-445E-9AA9-3FACB29B3FAB}" type="presParOf" srcId="{5BE305B4-7C86-41A7-81C4-E80BF2ED6F1F}" destId="{3B8F5233-6342-4571-824F-D614257C7770}" srcOrd="1" destOrd="0" presId="urn:microsoft.com/office/officeart/2005/8/layout/list1"/>
    <dgm:cxn modelId="{7C21170B-22CD-43D7-A67B-9B7CD0D7AE95}" type="presParOf" srcId="{BCE41735-2209-4064-A9B9-186DA97970AC}" destId="{C825F4A4-0336-47E5-98F8-B3D8579C104A}" srcOrd="9" destOrd="0" presId="urn:microsoft.com/office/officeart/2005/8/layout/list1"/>
    <dgm:cxn modelId="{53F6BFD6-B2E8-4529-B34D-CE3C3C90EF4F}" type="presParOf" srcId="{BCE41735-2209-4064-A9B9-186DA97970AC}" destId="{4C87619B-4B57-4A31-9E3C-DF3C9A3DB944}" srcOrd="10" destOrd="0" presId="urn:microsoft.com/office/officeart/2005/8/layout/list1"/>
    <dgm:cxn modelId="{C9D689D9-D40E-45C2-B99E-4D4E9C5D9472}" type="presParOf" srcId="{BCE41735-2209-4064-A9B9-186DA97970AC}" destId="{3B1E0ACE-6350-478E-A0F4-68FF0908C75C}" srcOrd="11" destOrd="0" presId="urn:microsoft.com/office/officeart/2005/8/layout/list1"/>
    <dgm:cxn modelId="{8EA81E41-6734-4EC3-94FE-3D6D326F77C2}" type="presParOf" srcId="{BCE41735-2209-4064-A9B9-186DA97970AC}" destId="{40B3A910-AB37-4246-96CA-FE4A2DEE2959}" srcOrd="12" destOrd="0" presId="urn:microsoft.com/office/officeart/2005/8/layout/list1"/>
    <dgm:cxn modelId="{B31DF28A-C15E-45FC-ABDC-B984D73BADFD}" type="presParOf" srcId="{40B3A910-AB37-4246-96CA-FE4A2DEE2959}" destId="{3EBD226F-ED5F-4D3F-B32D-CD84C1F59DDC}" srcOrd="0" destOrd="0" presId="urn:microsoft.com/office/officeart/2005/8/layout/list1"/>
    <dgm:cxn modelId="{5316BEAD-CEF8-47D3-A6A9-093E57077A57}" type="presParOf" srcId="{40B3A910-AB37-4246-96CA-FE4A2DEE2959}" destId="{CF8DEE40-B498-48FA-B959-A40F6E4F4572}" srcOrd="1" destOrd="0" presId="urn:microsoft.com/office/officeart/2005/8/layout/list1"/>
    <dgm:cxn modelId="{A70916FA-6FED-4A41-B455-F6C046E8C4D2}" type="presParOf" srcId="{BCE41735-2209-4064-A9B9-186DA97970AC}" destId="{6344397E-3D7D-44F8-BCD6-C1A808945FC4}" srcOrd="13" destOrd="0" presId="urn:microsoft.com/office/officeart/2005/8/layout/list1"/>
    <dgm:cxn modelId="{478EEADC-FAA3-4638-9F14-C5A819DD5B2C}" type="presParOf" srcId="{BCE41735-2209-4064-A9B9-186DA97970AC}" destId="{AC259543-35A6-416A-8645-9CB24CF8BA1B}" srcOrd="14" destOrd="0" presId="urn:microsoft.com/office/officeart/2005/8/layout/list1"/>
    <dgm:cxn modelId="{F1E775CB-88EF-4C97-8A7A-CBA844BE7686}" type="presParOf" srcId="{BCE41735-2209-4064-A9B9-186DA97970AC}" destId="{A9D79E30-2515-4BDC-A1C2-BD35248FD470}" srcOrd="15" destOrd="0" presId="urn:microsoft.com/office/officeart/2005/8/layout/list1"/>
    <dgm:cxn modelId="{8AD22826-ED20-4050-A5B4-22BBF4F1E1E5}" type="presParOf" srcId="{BCE41735-2209-4064-A9B9-186DA97970AC}" destId="{96FDFB91-B20F-4921-BAD5-67A9F566F16E}" srcOrd="16" destOrd="0" presId="urn:microsoft.com/office/officeart/2005/8/layout/list1"/>
    <dgm:cxn modelId="{358BEBC1-4A6D-4D18-9F5A-F790C4A8D1A1}" type="presParOf" srcId="{96FDFB91-B20F-4921-BAD5-67A9F566F16E}" destId="{0DF3D876-AC75-46A1-8538-8BB75E65B431}" srcOrd="0" destOrd="0" presId="urn:microsoft.com/office/officeart/2005/8/layout/list1"/>
    <dgm:cxn modelId="{5840C70D-B4E3-4EFE-B8F8-1E3D7DD5ACAA}" type="presParOf" srcId="{96FDFB91-B20F-4921-BAD5-67A9F566F16E}" destId="{67BDABAF-010E-4D80-9ADF-9968E9871EC0}" srcOrd="1" destOrd="0" presId="urn:microsoft.com/office/officeart/2005/8/layout/list1"/>
    <dgm:cxn modelId="{B271183A-83A5-4C67-9FE8-E63BC0C403DB}" type="presParOf" srcId="{BCE41735-2209-4064-A9B9-186DA97970AC}" destId="{C4194FD5-4D78-400F-9BE5-0996544ADADB}" srcOrd="17" destOrd="0" presId="urn:microsoft.com/office/officeart/2005/8/layout/list1"/>
    <dgm:cxn modelId="{64B7B9B8-52C3-4C57-9742-2425D92BF672}" type="presParOf" srcId="{BCE41735-2209-4064-A9B9-186DA97970AC}" destId="{AA48BA81-E6DF-4EAE-85CA-18CD3A74917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84EE60-FEF4-4F93-AB7A-4DA7BC0B77C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C359B86E-E681-4EF5-9D69-80937E637A06}">
      <dgm:prSet/>
      <dgm:spPr/>
      <dgm:t>
        <a:bodyPr/>
        <a:lstStyle/>
        <a:p>
          <a:r>
            <a:rPr lang="en-US"/>
            <a:t>Challenges</a:t>
          </a:r>
          <a:endParaRPr lang="en-GB"/>
        </a:p>
      </dgm:t>
    </dgm:pt>
    <dgm:pt modelId="{B0F1FDE5-C9CE-4E6F-A440-C879318A12CC}" type="parTrans" cxnId="{3C123CFD-9C4A-4B85-8697-6189CB038DCF}">
      <dgm:prSet/>
      <dgm:spPr/>
      <dgm:t>
        <a:bodyPr/>
        <a:lstStyle/>
        <a:p>
          <a:endParaRPr lang="en-GB"/>
        </a:p>
      </dgm:t>
    </dgm:pt>
    <dgm:pt modelId="{32CC8560-179A-42EB-BFE3-08260EA7B09E}" type="sibTrans" cxnId="{3C123CFD-9C4A-4B85-8697-6189CB038DCF}">
      <dgm:prSet/>
      <dgm:spPr/>
      <dgm:t>
        <a:bodyPr/>
        <a:lstStyle/>
        <a:p>
          <a:endParaRPr lang="en-GB"/>
        </a:p>
      </dgm:t>
    </dgm:pt>
    <dgm:pt modelId="{FD898370-B26B-4007-8F87-185C441FFDCC}">
      <dgm:prSet/>
      <dgm:spPr/>
      <dgm:t>
        <a:bodyPr/>
        <a:lstStyle/>
        <a:p>
          <a:r>
            <a:rPr lang="en-US"/>
            <a:t>Cybersecurity risks</a:t>
          </a:r>
          <a:endParaRPr lang="en-GB"/>
        </a:p>
      </dgm:t>
    </dgm:pt>
    <dgm:pt modelId="{C6C58A16-0902-4A4C-B3C9-374ADBF588BF}" type="parTrans" cxnId="{01A3BE2C-2F16-4143-A115-EBF5B33F8EA2}">
      <dgm:prSet/>
      <dgm:spPr/>
      <dgm:t>
        <a:bodyPr/>
        <a:lstStyle/>
        <a:p>
          <a:endParaRPr lang="en-GB"/>
        </a:p>
      </dgm:t>
    </dgm:pt>
    <dgm:pt modelId="{5B228654-DC25-4861-B77B-9A2B9B2171A3}" type="sibTrans" cxnId="{01A3BE2C-2F16-4143-A115-EBF5B33F8EA2}">
      <dgm:prSet/>
      <dgm:spPr/>
      <dgm:t>
        <a:bodyPr/>
        <a:lstStyle/>
        <a:p>
          <a:endParaRPr lang="en-GB"/>
        </a:p>
      </dgm:t>
    </dgm:pt>
    <dgm:pt modelId="{42788AFF-50DD-4FC8-BA14-E0B25AA46A75}">
      <dgm:prSet/>
      <dgm:spPr/>
      <dgm:t>
        <a:bodyPr/>
        <a:lstStyle/>
        <a:p>
          <a:r>
            <a:rPr lang="en-US"/>
            <a:t>Unauthorized access</a:t>
          </a:r>
          <a:endParaRPr lang="en-GB"/>
        </a:p>
      </dgm:t>
    </dgm:pt>
    <dgm:pt modelId="{FD2C3958-A33C-4592-A68E-24827842042F}" type="parTrans" cxnId="{0C6FADAD-CEAD-4600-9137-F393586E66FC}">
      <dgm:prSet/>
      <dgm:spPr/>
      <dgm:t>
        <a:bodyPr/>
        <a:lstStyle/>
        <a:p>
          <a:endParaRPr lang="en-GB"/>
        </a:p>
      </dgm:t>
    </dgm:pt>
    <dgm:pt modelId="{C2F8AB20-4672-45A7-BCE9-EEE2FE597398}" type="sibTrans" cxnId="{0C6FADAD-CEAD-4600-9137-F393586E66FC}">
      <dgm:prSet/>
      <dgm:spPr/>
      <dgm:t>
        <a:bodyPr/>
        <a:lstStyle/>
        <a:p>
          <a:endParaRPr lang="en-GB"/>
        </a:p>
      </dgm:t>
    </dgm:pt>
    <dgm:pt modelId="{F2838E4A-4D91-42E3-AB9A-D8BC5521009F}">
      <dgm:prSet/>
      <dgm:spPr/>
      <dgm:t>
        <a:bodyPr/>
        <a:lstStyle/>
        <a:p>
          <a:r>
            <a:rPr lang="en-US"/>
            <a:t>IP theft</a:t>
          </a:r>
          <a:endParaRPr lang="en-GB"/>
        </a:p>
      </dgm:t>
    </dgm:pt>
    <dgm:pt modelId="{59E00E00-6BC6-446F-AD90-703EB9A59BD1}" type="parTrans" cxnId="{3129BAF2-1EB7-4409-8E3E-98D8CD281DC9}">
      <dgm:prSet/>
      <dgm:spPr/>
      <dgm:t>
        <a:bodyPr/>
        <a:lstStyle/>
        <a:p>
          <a:endParaRPr lang="en-GB"/>
        </a:p>
      </dgm:t>
    </dgm:pt>
    <dgm:pt modelId="{9397E58B-9FEC-4851-8C85-B1F6F89684AC}" type="sibTrans" cxnId="{3129BAF2-1EB7-4409-8E3E-98D8CD281DC9}">
      <dgm:prSet/>
      <dgm:spPr/>
      <dgm:t>
        <a:bodyPr/>
        <a:lstStyle/>
        <a:p>
          <a:endParaRPr lang="en-GB"/>
        </a:p>
      </dgm:t>
    </dgm:pt>
    <dgm:pt modelId="{0DA97BB1-6A7A-4F16-8C86-1E88E95F2A36}">
      <dgm:prSet/>
      <dgm:spPr/>
      <dgm:t>
        <a:bodyPr/>
        <a:lstStyle/>
        <a:p>
          <a:r>
            <a:rPr lang="en-US"/>
            <a:t>Product counterfeiting</a:t>
          </a:r>
          <a:endParaRPr lang="en-GB"/>
        </a:p>
      </dgm:t>
    </dgm:pt>
    <dgm:pt modelId="{18D3B50D-0649-48BC-9F77-E518518B09E9}" type="parTrans" cxnId="{2CBEEDCC-294D-469F-ACEA-DE96CC845815}">
      <dgm:prSet/>
      <dgm:spPr/>
      <dgm:t>
        <a:bodyPr/>
        <a:lstStyle/>
        <a:p>
          <a:endParaRPr lang="en-GB"/>
        </a:p>
      </dgm:t>
    </dgm:pt>
    <dgm:pt modelId="{EF6230FE-B052-429F-B49B-308B30EA69EC}" type="sibTrans" cxnId="{2CBEEDCC-294D-469F-ACEA-DE96CC845815}">
      <dgm:prSet/>
      <dgm:spPr/>
      <dgm:t>
        <a:bodyPr/>
        <a:lstStyle/>
        <a:p>
          <a:endParaRPr lang="en-GB"/>
        </a:p>
      </dgm:t>
    </dgm:pt>
    <dgm:pt modelId="{59877066-4B85-4CE9-8FFE-95A3259DD7D0}">
      <dgm:prSet/>
      <dgm:spPr/>
      <dgm:t>
        <a:bodyPr/>
        <a:lstStyle/>
        <a:p>
          <a:r>
            <a:rPr lang="en-US"/>
            <a:t>Securing AM processes</a:t>
          </a:r>
          <a:endParaRPr lang="en-GB"/>
        </a:p>
      </dgm:t>
    </dgm:pt>
    <dgm:pt modelId="{6B745B4B-F701-4CB1-B6B5-0D57E2F77F4A}" type="parTrans" cxnId="{C350E2E8-C0AF-4188-9A4E-17C49419CF0E}">
      <dgm:prSet/>
      <dgm:spPr/>
      <dgm:t>
        <a:bodyPr/>
        <a:lstStyle/>
        <a:p>
          <a:endParaRPr lang="en-GB"/>
        </a:p>
      </dgm:t>
    </dgm:pt>
    <dgm:pt modelId="{44BF471A-9724-4343-AA49-895095179707}" type="sibTrans" cxnId="{C350E2E8-C0AF-4188-9A4E-17C49419CF0E}">
      <dgm:prSet/>
      <dgm:spPr/>
      <dgm:t>
        <a:bodyPr/>
        <a:lstStyle/>
        <a:p>
          <a:endParaRPr lang="en-GB"/>
        </a:p>
      </dgm:t>
    </dgm:pt>
    <dgm:pt modelId="{E9FE60B5-47AC-4988-8592-9A519B1371AB}" type="pres">
      <dgm:prSet presAssocID="{5784EE60-FEF4-4F93-AB7A-4DA7BC0B77CF}" presName="Name0" presStyleCnt="0">
        <dgm:presLayoutVars>
          <dgm:dir/>
          <dgm:animLvl val="lvl"/>
          <dgm:resizeHandles val="exact"/>
        </dgm:presLayoutVars>
      </dgm:prSet>
      <dgm:spPr/>
    </dgm:pt>
    <dgm:pt modelId="{27E0689F-FFB5-4ADB-A1B8-7702BB5E7E34}" type="pres">
      <dgm:prSet presAssocID="{C359B86E-E681-4EF5-9D69-80937E637A06}" presName="composite" presStyleCnt="0"/>
      <dgm:spPr/>
    </dgm:pt>
    <dgm:pt modelId="{2E1E0688-931C-4CD4-896F-6405B3B021BE}" type="pres">
      <dgm:prSet presAssocID="{C359B86E-E681-4EF5-9D69-80937E637A0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2D6AF6E5-2DFE-40E8-B684-1BE74E72D651}" type="pres">
      <dgm:prSet presAssocID="{C359B86E-E681-4EF5-9D69-80937E637A0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D35FC1E-E742-4FD1-8913-B2E6EC15DFE6}" type="presOf" srcId="{F2838E4A-4D91-42E3-AB9A-D8BC5521009F}" destId="{2D6AF6E5-2DFE-40E8-B684-1BE74E72D651}" srcOrd="0" destOrd="2" presId="urn:microsoft.com/office/officeart/2005/8/layout/hList1"/>
    <dgm:cxn modelId="{01A3BE2C-2F16-4143-A115-EBF5B33F8EA2}" srcId="{C359B86E-E681-4EF5-9D69-80937E637A06}" destId="{FD898370-B26B-4007-8F87-185C441FFDCC}" srcOrd="0" destOrd="0" parTransId="{C6C58A16-0902-4A4C-B3C9-374ADBF588BF}" sibTransId="{5B228654-DC25-4861-B77B-9A2B9B2171A3}"/>
    <dgm:cxn modelId="{68F47A8A-B47B-450D-95DD-8DC5F4816B20}" type="presOf" srcId="{5784EE60-FEF4-4F93-AB7A-4DA7BC0B77CF}" destId="{E9FE60B5-47AC-4988-8592-9A519B1371AB}" srcOrd="0" destOrd="0" presId="urn:microsoft.com/office/officeart/2005/8/layout/hList1"/>
    <dgm:cxn modelId="{8FD90F9E-ED01-4ED5-B93A-FEBF05A114DC}" type="presOf" srcId="{FD898370-B26B-4007-8F87-185C441FFDCC}" destId="{2D6AF6E5-2DFE-40E8-B684-1BE74E72D651}" srcOrd="0" destOrd="0" presId="urn:microsoft.com/office/officeart/2005/8/layout/hList1"/>
    <dgm:cxn modelId="{38B976A8-4326-467D-9B1A-6FE9DDD5E369}" type="presOf" srcId="{59877066-4B85-4CE9-8FFE-95A3259DD7D0}" destId="{2D6AF6E5-2DFE-40E8-B684-1BE74E72D651}" srcOrd="0" destOrd="4" presId="urn:microsoft.com/office/officeart/2005/8/layout/hList1"/>
    <dgm:cxn modelId="{0C6FADAD-CEAD-4600-9137-F393586E66FC}" srcId="{FD898370-B26B-4007-8F87-185C441FFDCC}" destId="{42788AFF-50DD-4FC8-BA14-E0B25AA46A75}" srcOrd="0" destOrd="0" parTransId="{FD2C3958-A33C-4592-A68E-24827842042F}" sibTransId="{C2F8AB20-4672-45A7-BCE9-EEE2FE597398}"/>
    <dgm:cxn modelId="{EAEA34B6-AF0C-4C48-9A5F-F81AFC7180A5}" type="presOf" srcId="{42788AFF-50DD-4FC8-BA14-E0B25AA46A75}" destId="{2D6AF6E5-2DFE-40E8-B684-1BE74E72D651}" srcOrd="0" destOrd="1" presId="urn:microsoft.com/office/officeart/2005/8/layout/hList1"/>
    <dgm:cxn modelId="{2CBEEDCC-294D-469F-ACEA-DE96CC845815}" srcId="{FD898370-B26B-4007-8F87-185C441FFDCC}" destId="{0DA97BB1-6A7A-4F16-8C86-1E88E95F2A36}" srcOrd="2" destOrd="0" parTransId="{18D3B50D-0649-48BC-9F77-E518518B09E9}" sibTransId="{EF6230FE-B052-429F-B49B-308B30EA69EC}"/>
    <dgm:cxn modelId="{484B74E5-786D-4FF6-8CBD-415D7E754CF6}" type="presOf" srcId="{C359B86E-E681-4EF5-9D69-80937E637A06}" destId="{2E1E0688-931C-4CD4-896F-6405B3B021BE}" srcOrd="0" destOrd="0" presId="urn:microsoft.com/office/officeart/2005/8/layout/hList1"/>
    <dgm:cxn modelId="{C350E2E8-C0AF-4188-9A4E-17C49419CF0E}" srcId="{C359B86E-E681-4EF5-9D69-80937E637A06}" destId="{59877066-4B85-4CE9-8FFE-95A3259DD7D0}" srcOrd="1" destOrd="0" parTransId="{6B745B4B-F701-4CB1-B6B5-0D57E2F77F4A}" sibTransId="{44BF471A-9724-4343-AA49-895095179707}"/>
    <dgm:cxn modelId="{3129BAF2-1EB7-4409-8E3E-98D8CD281DC9}" srcId="{FD898370-B26B-4007-8F87-185C441FFDCC}" destId="{F2838E4A-4D91-42E3-AB9A-D8BC5521009F}" srcOrd="1" destOrd="0" parTransId="{59E00E00-6BC6-446F-AD90-703EB9A59BD1}" sibTransId="{9397E58B-9FEC-4851-8C85-B1F6F89684AC}"/>
    <dgm:cxn modelId="{94D34EFA-48D9-44FF-B71B-21E2399AF533}" type="presOf" srcId="{0DA97BB1-6A7A-4F16-8C86-1E88E95F2A36}" destId="{2D6AF6E5-2DFE-40E8-B684-1BE74E72D651}" srcOrd="0" destOrd="3" presId="urn:microsoft.com/office/officeart/2005/8/layout/hList1"/>
    <dgm:cxn modelId="{3C123CFD-9C4A-4B85-8697-6189CB038DCF}" srcId="{5784EE60-FEF4-4F93-AB7A-4DA7BC0B77CF}" destId="{C359B86E-E681-4EF5-9D69-80937E637A06}" srcOrd="0" destOrd="0" parTransId="{B0F1FDE5-C9CE-4E6F-A440-C879318A12CC}" sibTransId="{32CC8560-179A-42EB-BFE3-08260EA7B09E}"/>
    <dgm:cxn modelId="{D89C76E1-47E9-4CE6-8A61-AA62E497871A}" type="presParOf" srcId="{E9FE60B5-47AC-4988-8592-9A519B1371AB}" destId="{27E0689F-FFB5-4ADB-A1B8-7702BB5E7E34}" srcOrd="0" destOrd="0" presId="urn:microsoft.com/office/officeart/2005/8/layout/hList1"/>
    <dgm:cxn modelId="{04D6651B-6DAB-48D8-999A-8F4E9D98F22A}" type="presParOf" srcId="{27E0689F-FFB5-4ADB-A1B8-7702BB5E7E34}" destId="{2E1E0688-931C-4CD4-896F-6405B3B021BE}" srcOrd="0" destOrd="0" presId="urn:microsoft.com/office/officeart/2005/8/layout/hList1"/>
    <dgm:cxn modelId="{EA7A628F-670A-4810-9A5A-DC167A78101F}" type="presParOf" srcId="{27E0689F-FFB5-4ADB-A1B8-7702BB5E7E34}" destId="{2D6AF6E5-2DFE-40E8-B684-1BE74E72D6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4E8A17-0E3E-43DE-AF84-C816F60320F2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D0028D68-52EF-45F4-9C2C-17998CF16551}">
      <dgm:prSet custT="1"/>
      <dgm:spPr/>
      <dgm:t>
        <a:bodyPr/>
        <a:lstStyle/>
        <a:p>
          <a:r>
            <a:rPr lang="en-US" sz="3600" dirty="0"/>
            <a:t>Problem statements</a:t>
          </a:r>
          <a:endParaRPr lang="en-GB" sz="3600" dirty="0"/>
        </a:p>
      </dgm:t>
    </dgm:pt>
    <dgm:pt modelId="{B67041CF-A251-4F8F-BF9B-76E68935B88F}" type="parTrans" cxnId="{4CE62527-910A-48F8-B4AD-D3BD1E87CA46}">
      <dgm:prSet/>
      <dgm:spPr/>
      <dgm:t>
        <a:bodyPr/>
        <a:lstStyle/>
        <a:p>
          <a:endParaRPr lang="en-GB"/>
        </a:p>
      </dgm:t>
    </dgm:pt>
    <dgm:pt modelId="{8A7663C9-B5FD-45E6-B89E-5CB2749F5AAE}" type="sibTrans" cxnId="{4CE62527-910A-48F8-B4AD-D3BD1E87CA46}">
      <dgm:prSet/>
      <dgm:spPr/>
      <dgm:t>
        <a:bodyPr/>
        <a:lstStyle/>
        <a:p>
          <a:endParaRPr lang="en-GB"/>
        </a:p>
      </dgm:t>
    </dgm:pt>
    <dgm:pt modelId="{15268286-108E-46B5-8343-07C65111645B}">
      <dgm:prSet/>
      <dgm:spPr/>
      <dgm:t>
        <a:bodyPr/>
        <a:lstStyle/>
        <a:p>
          <a:r>
            <a:rPr lang="en-US"/>
            <a:t>Vulnerabilities in the AM supply chain.</a:t>
          </a:r>
          <a:endParaRPr lang="en-GB"/>
        </a:p>
      </dgm:t>
    </dgm:pt>
    <dgm:pt modelId="{CD4D28FB-369E-4CC3-8F7D-E9270446C18C}" type="parTrans" cxnId="{919A9B4A-F4C4-46C6-85C4-B647A9386687}">
      <dgm:prSet/>
      <dgm:spPr/>
      <dgm:t>
        <a:bodyPr/>
        <a:lstStyle/>
        <a:p>
          <a:endParaRPr lang="en-GB"/>
        </a:p>
      </dgm:t>
    </dgm:pt>
    <dgm:pt modelId="{E2175055-FB6E-48F2-ABFE-76B59129C39F}" type="sibTrans" cxnId="{919A9B4A-F4C4-46C6-85C4-B647A9386687}">
      <dgm:prSet/>
      <dgm:spPr/>
      <dgm:t>
        <a:bodyPr/>
        <a:lstStyle/>
        <a:p>
          <a:endParaRPr lang="en-GB"/>
        </a:p>
      </dgm:t>
    </dgm:pt>
    <dgm:pt modelId="{03C180C2-957D-4FD9-AFCF-3688BDFD8FD0}">
      <dgm:prSet/>
      <dgm:spPr/>
      <dgm:t>
        <a:bodyPr/>
        <a:lstStyle/>
        <a:p>
          <a:r>
            <a:rPr lang="en-US"/>
            <a:t>Lack of comprehensive security standards.</a:t>
          </a:r>
          <a:endParaRPr lang="en-GB"/>
        </a:p>
      </dgm:t>
    </dgm:pt>
    <dgm:pt modelId="{44E05DE4-5D01-48F1-9713-D891D2D56888}" type="parTrans" cxnId="{8B454E52-BD60-4FF4-B98D-4FD80ECAD279}">
      <dgm:prSet/>
      <dgm:spPr/>
      <dgm:t>
        <a:bodyPr/>
        <a:lstStyle/>
        <a:p>
          <a:endParaRPr lang="en-GB"/>
        </a:p>
      </dgm:t>
    </dgm:pt>
    <dgm:pt modelId="{B1C8CB3B-6DD8-47B4-9E43-23479AFC87ED}" type="sibTrans" cxnId="{8B454E52-BD60-4FF4-B98D-4FD80ECAD279}">
      <dgm:prSet/>
      <dgm:spPr/>
      <dgm:t>
        <a:bodyPr/>
        <a:lstStyle/>
        <a:p>
          <a:endParaRPr lang="en-GB"/>
        </a:p>
      </dgm:t>
    </dgm:pt>
    <dgm:pt modelId="{4B7AFD38-D5AC-40F2-BCD0-C67E6624589A}">
      <dgm:prSet/>
      <dgm:spPr/>
      <dgm:t>
        <a:bodyPr/>
        <a:lstStyle/>
        <a:p>
          <a:r>
            <a:rPr lang="en-US" dirty="0"/>
            <a:t>The need for a proactive cybersecurity approach in AM.</a:t>
          </a:r>
          <a:endParaRPr lang="en-GB" dirty="0"/>
        </a:p>
      </dgm:t>
    </dgm:pt>
    <dgm:pt modelId="{A83F2A68-26F0-461B-9D12-4635D2B8E6F7}" type="parTrans" cxnId="{1F095286-806D-40C5-93B0-783CBA61D8FF}">
      <dgm:prSet/>
      <dgm:spPr/>
      <dgm:t>
        <a:bodyPr/>
        <a:lstStyle/>
        <a:p>
          <a:endParaRPr lang="en-GB"/>
        </a:p>
      </dgm:t>
    </dgm:pt>
    <dgm:pt modelId="{746232B0-EB69-476B-AA5D-DC7F577F102C}" type="sibTrans" cxnId="{1F095286-806D-40C5-93B0-783CBA61D8FF}">
      <dgm:prSet/>
      <dgm:spPr/>
      <dgm:t>
        <a:bodyPr/>
        <a:lstStyle/>
        <a:p>
          <a:endParaRPr lang="en-GB"/>
        </a:p>
      </dgm:t>
    </dgm:pt>
    <dgm:pt modelId="{BC6AF12F-3594-488D-873B-3B4D74397250}" type="pres">
      <dgm:prSet presAssocID="{354E8A17-0E3E-43DE-AF84-C816F60320F2}" presName="Name0" presStyleCnt="0">
        <dgm:presLayoutVars>
          <dgm:dir/>
          <dgm:animLvl val="lvl"/>
          <dgm:resizeHandles val="exact"/>
        </dgm:presLayoutVars>
      </dgm:prSet>
      <dgm:spPr/>
    </dgm:pt>
    <dgm:pt modelId="{A902BA1B-281F-458A-8E65-9300C8798066}" type="pres">
      <dgm:prSet presAssocID="{D0028D68-52EF-45F4-9C2C-17998CF16551}" presName="composite" presStyleCnt="0"/>
      <dgm:spPr/>
    </dgm:pt>
    <dgm:pt modelId="{D3A4729D-A044-4026-BB23-665342F63B1B}" type="pres">
      <dgm:prSet presAssocID="{D0028D68-52EF-45F4-9C2C-17998CF16551}" presName="parTx" presStyleLbl="alignNode1" presStyleIdx="0" presStyleCnt="1" custLinFactNeighborY="-7077">
        <dgm:presLayoutVars>
          <dgm:chMax val="0"/>
          <dgm:chPref val="0"/>
          <dgm:bulletEnabled val="1"/>
        </dgm:presLayoutVars>
      </dgm:prSet>
      <dgm:spPr/>
    </dgm:pt>
    <dgm:pt modelId="{B12D98C7-E20E-4D40-91BA-2775E198998B}" type="pres">
      <dgm:prSet presAssocID="{D0028D68-52EF-45F4-9C2C-17998CF16551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4CE62527-910A-48F8-B4AD-D3BD1E87CA46}" srcId="{354E8A17-0E3E-43DE-AF84-C816F60320F2}" destId="{D0028D68-52EF-45F4-9C2C-17998CF16551}" srcOrd="0" destOrd="0" parTransId="{B67041CF-A251-4F8F-BF9B-76E68935B88F}" sibTransId="{8A7663C9-B5FD-45E6-B89E-5CB2749F5AAE}"/>
    <dgm:cxn modelId="{919A9B4A-F4C4-46C6-85C4-B647A9386687}" srcId="{D0028D68-52EF-45F4-9C2C-17998CF16551}" destId="{15268286-108E-46B5-8343-07C65111645B}" srcOrd="0" destOrd="0" parTransId="{CD4D28FB-369E-4CC3-8F7D-E9270446C18C}" sibTransId="{E2175055-FB6E-48F2-ABFE-76B59129C39F}"/>
    <dgm:cxn modelId="{F081034F-078B-4A6D-A951-68668A2CF9D0}" type="presOf" srcId="{15268286-108E-46B5-8343-07C65111645B}" destId="{B12D98C7-E20E-4D40-91BA-2775E198998B}" srcOrd="0" destOrd="0" presId="urn:microsoft.com/office/officeart/2005/8/layout/hList1"/>
    <dgm:cxn modelId="{8B454E52-BD60-4FF4-B98D-4FD80ECAD279}" srcId="{D0028D68-52EF-45F4-9C2C-17998CF16551}" destId="{03C180C2-957D-4FD9-AFCF-3688BDFD8FD0}" srcOrd="1" destOrd="0" parTransId="{44E05DE4-5D01-48F1-9713-D891D2D56888}" sibTransId="{B1C8CB3B-6DD8-47B4-9E43-23479AFC87ED}"/>
    <dgm:cxn modelId="{86A3C87C-C54F-4872-9E92-8E8D856B3345}" type="presOf" srcId="{4B7AFD38-D5AC-40F2-BCD0-C67E6624589A}" destId="{B12D98C7-E20E-4D40-91BA-2775E198998B}" srcOrd="0" destOrd="2" presId="urn:microsoft.com/office/officeart/2005/8/layout/hList1"/>
    <dgm:cxn modelId="{1F095286-806D-40C5-93B0-783CBA61D8FF}" srcId="{D0028D68-52EF-45F4-9C2C-17998CF16551}" destId="{4B7AFD38-D5AC-40F2-BCD0-C67E6624589A}" srcOrd="2" destOrd="0" parTransId="{A83F2A68-26F0-461B-9D12-4635D2B8E6F7}" sibTransId="{746232B0-EB69-476B-AA5D-DC7F577F102C}"/>
    <dgm:cxn modelId="{B0C5869E-05ED-4620-B1FE-B77F3D9F6C26}" type="presOf" srcId="{03C180C2-957D-4FD9-AFCF-3688BDFD8FD0}" destId="{B12D98C7-E20E-4D40-91BA-2775E198998B}" srcOrd="0" destOrd="1" presId="urn:microsoft.com/office/officeart/2005/8/layout/hList1"/>
    <dgm:cxn modelId="{E86F79B6-D3F8-4A56-A960-079399880B88}" type="presOf" srcId="{D0028D68-52EF-45F4-9C2C-17998CF16551}" destId="{D3A4729D-A044-4026-BB23-665342F63B1B}" srcOrd="0" destOrd="0" presId="urn:microsoft.com/office/officeart/2005/8/layout/hList1"/>
    <dgm:cxn modelId="{750E67FC-73DB-4A1E-9F4D-C35DCB0DE95E}" type="presOf" srcId="{354E8A17-0E3E-43DE-AF84-C816F60320F2}" destId="{BC6AF12F-3594-488D-873B-3B4D74397250}" srcOrd="0" destOrd="0" presId="urn:microsoft.com/office/officeart/2005/8/layout/hList1"/>
    <dgm:cxn modelId="{86446FAB-CFEF-43AC-9896-C8290E36F53A}" type="presParOf" srcId="{BC6AF12F-3594-488D-873B-3B4D74397250}" destId="{A902BA1B-281F-458A-8E65-9300C8798066}" srcOrd="0" destOrd="0" presId="urn:microsoft.com/office/officeart/2005/8/layout/hList1"/>
    <dgm:cxn modelId="{A3FC8621-8B34-40EB-B56B-152D897FB71F}" type="presParOf" srcId="{A902BA1B-281F-458A-8E65-9300C8798066}" destId="{D3A4729D-A044-4026-BB23-665342F63B1B}" srcOrd="0" destOrd="0" presId="urn:microsoft.com/office/officeart/2005/8/layout/hList1"/>
    <dgm:cxn modelId="{09269CEA-3F47-4F65-8AE0-31F1FB57494B}" type="presParOf" srcId="{A902BA1B-281F-458A-8E65-9300C8798066}" destId="{B12D98C7-E20E-4D40-91BA-2775E19899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348DCB-D097-4E9F-8D9D-9242EA3AE67A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CB15CCD-426E-4F4D-AF22-D110F39EB9D0}">
      <dgm:prSet/>
      <dgm:spPr/>
      <dgm:t>
        <a:bodyPr/>
        <a:lstStyle/>
        <a:p>
          <a:endParaRPr lang="en-GB" dirty="0"/>
        </a:p>
      </dgm:t>
    </dgm:pt>
    <dgm:pt modelId="{D0B2DE0D-B433-4D7D-9C74-71940E649A33}" type="parTrans" cxnId="{53690EC4-01F8-4857-8CC6-FBD989E6B77F}">
      <dgm:prSet/>
      <dgm:spPr/>
      <dgm:t>
        <a:bodyPr/>
        <a:lstStyle/>
        <a:p>
          <a:endParaRPr lang="en-GB"/>
        </a:p>
      </dgm:t>
    </dgm:pt>
    <dgm:pt modelId="{3E87C2E0-381F-4F52-9ECF-8F7F586A44F4}" type="sibTrans" cxnId="{53690EC4-01F8-4857-8CC6-FBD989E6B77F}">
      <dgm:prSet/>
      <dgm:spPr/>
      <dgm:t>
        <a:bodyPr/>
        <a:lstStyle/>
        <a:p>
          <a:endParaRPr lang="en-GB"/>
        </a:p>
      </dgm:t>
    </dgm:pt>
    <dgm:pt modelId="{660966BA-1E7D-465D-A808-395465F1B5ED}">
      <dgm:prSet/>
      <dgm:spPr/>
      <dgm:t>
        <a:bodyPr/>
        <a:lstStyle/>
        <a:p>
          <a:endParaRPr lang="en-GB" dirty="0"/>
        </a:p>
      </dgm:t>
    </dgm:pt>
    <dgm:pt modelId="{B3560C02-8C04-414F-9614-EDF2A21614E7}" type="parTrans" cxnId="{7A106479-35A0-406D-A295-A6D2A9091A8F}">
      <dgm:prSet/>
      <dgm:spPr/>
      <dgm:t>
        <a:bodyPr/>
        <a:lstStyle/>
        <a:p>
          <a:endParaRPr lang="en-GB"/>
        </a:p>
      </dgm:t>
    </dgm:pt>
    <dgm:pt modelId="{728D996F-0962-4C5F-92D9-5821D8F220EE}" type="sibTrans" cxnId="{7A106479-35A0-406D-A295-A6D2A9091A8F}">
      <dgm:prSet/>
      <dgm:spPr/>
      <dgm:t>
        <a:bodyPr/>
        <a:lstStyle/>
        <a:p>
          <a:endParaRPr lang="en-GB"/>
        </a:p>
      </dgm:t>
    </dgm:pt>
    <dgm:pt modelId="{6A6FBC32-5EF3-48DF-88C7-FC3BD8C49584}">
      <dgm:prSet/>
      <dgm:spPr/>
      <dgm:t>
        <a:bodyPr/>
        <a:lstStyle/>
        <a:p>
          <a:endParaRPr lang="en-GB" dirty="0"/>
        </a:p>
      </dgm:t>
    </dgm:pt>
    <dgm:pt modelId="{B078E3FC-76AB-49B2-961C-76C90F574437}" type="parTrans" cxnId="{2A598212-D3B5-425B-B814-B417FDB855BE}">
      <dgm:prSet/>
      <dgm:spPr/>
      <dgm:t>
        <a:bodyPr/>
        <a:lstStyle/>
        <a:p>
          <a:endParaRPr lang="en-GB"/>
        </a:p>
      </dgm:t>
    </dgm:pt>
    <dgm:pt modelId="{264B58A2-F26C-4595-9C36-7453B1C392EE}" type="sibTrans" cxnId="{2A598212-D3B5-425B-B814-B417FDB855BE}">
      <dgm:prSet/>
      <dgm:spPr/>
      <dgm:t>
        <a:bodyPr/>
        <a:lstStyle/>
        <a:p>
          <a:endParaRPr lang="en-GB"/>
        </a:p>
      </dgm:t>
    </dgm:pt>
    <dgm:pt modelId="{95FAC9A2-BCED-43FB-AEF4-2627C4F9B17B}">
      <dgm:prSet/>
      <dgm:spPr/>
      <dgm:t>
        <a:bodyPr/>
        <a:lstStyle/>
        <a:p>
          <a:endParaRPr lang="en-GB" dirty="0"/>
        </a:p>
      </dgm:t>
    </dgm:pt>
    <dgm:pt modelId="{7ED07552-650A-43E6-B21B-B2767A86A9AD}" type="parTrans" cxnId="{1EA42136-348A-4989-A5F7-F7D5D1B62A86}">
      <dgm:prSet/>
      <dgm:spPr/>
      <dgm:t>
        <a:bodyPr/>
        <a:lstStyle/>
        <a:p>
          <a:endParaRPr lang="en-GB"/>
        </a:p>
      </dgm:t>
    </dgm:pt>
    <dgm:pt modelId="{E99F12B6-2C29-43C0-ACD8-6ABEA196478C}" type="sibTrans" cxnId="{1EA42136-348A-4989-A5F7-F7D5D1B62A86}">
      <dgm:prSet/>
      <dgm:spPr/>
      <dgm:t>
        <a:bodyPr/>
        <a:lstStyle/>
        <a:p>
          <a:endParaRPr lang="en-GB"/>
        </a:p>
      </dgm:t>
    </dgm:pt>
    <dgm:pt modelId="{69033AF2-7EB6-410F-8B26-18262B7F213B}">
      <dgm:prSet/>
      <dgm:spPr/>
      <dgm:t>
        <a:bodyPr/>
        <a:lstStyle/>
        <a:p>
          <a:endParaRPr lang="en-GB" dirty="0"/>
        </a:p>
      </dgm:t>
    </dgm:pt>
    <dgm:pt modelId="{557C1A03-7EDE-43E1-A5D5-A7D169034949}" type="parTrans" cxnId="{4FD98918-2227-4AE8-A781-DF90F29AB6A4}">
      <dgm:prSet/>
      <dgm:spPr/>
      <dgm:t>
        <a:bodyPr/>
        <a:lstStyle/>
        <a:p>
          <a:endParaRPr lang="en-GB"/>
        </a:p>
      </dgm:t>
    </dgm:pt>
    <dgm:pt modelId="{A6630286-DC33-433C-88CA-11B74C354503}" type="sibTrans" cxnId="{4FD98918-2227-4AE8-A781-DF90F29AB6A4}">
      <dgm:prSet/>
      <dgm:spPr/>
      <dgm:t>
        <a:bodyPr/>
        <a:lstStyle/>
        <a:p>
          <a:endParaRPr lang="en-GB"/>
        </a:p>
      </dgm:t>
    </dgm:pt>
    <dgm:pt modelId="{9A765F6E-D189-4A46-8EE7-DD9AAF9E3221}">
      <dgm:prSet/>
      <dgm:spPr/>
      <dgm:t>
        <a:bodyPr/>
        <a:lstStyle/>
        <a:p>
          <a:endParaRPr lang="en-GB" dirty="0"/>
        </a:p>
      </dgm:t>
    </dgm:pt>
    <dgm:pt modelId="{32F10924-DA7F-4A8B-AED7-68FA7351A191}" type="parTrans" cxnId="{74C1AB6A-44C0-4A59-901A-10C10ED75C74}">
      <dgm:prSet/>
      <dgm:spPr/>
      <dgm:t>
        <a:bodyPr/>
        <a:lstStyle/>
        <a:p>
          <a:endParaRPr lang="en-GB"/>
        </a:p>
      </dgm:t>
    </dgm:pt>
    <dgm:pt modelId="{EEED48BB-1551-4BC9-9D7E-313BBF078907}" type="sibTrans" cxnId="{74C1AB6A-44C0-4A59-901A-10C10ED75C74}">
      <dgm:prSet/>
      <dgm:spPr/>
      <dgm:t>
        <a:bodyPr/>
        <a:lstStyle/>
        <a:p>
          <a:endParaRPr lang="en-GB"/>
        </a:p>
      </dgm:t>
    </dgm:pt>
    <dgm:pt modelId="{95331E71-F476-4589-8CBE-D087ED86B637}">
      <dgm:prSet/>
      <dgm:spPr/>
      <dgm:t>
        <a:bodyPr/>
        <a:lstStyle/>
        <a:p>
          <a:endParaRPr lang="en-GB" dirty="0"/>
        </a:p>
      </dgm:t>
    </dgm:pt>
    <dgm:pt modelId="{95727FFF-52E6-4553-A524-116EA87CE035}" type="parTrans" cxnId="{4F4C0CD8-E2C6-40D3-B5CE-98142C922C41}">
      <dgm:prSet/>
      <dgm:spPr/>
      <dgm:t>
        <a:bodyPr/>
        <a:lstStyle/>
        <a:p>
          <a:endParaRPr lang="en-GB"/>
        </a:p>
      </dgm:t>
    </dgm:pt>
    <dgm:pt modelId="{E3B21BC7-6702-46FD-B06A-A2CD3009308B}" type="sibTrans" cxnId="{4F4C0CD8-E2C6-40D3-B5CE-98142C922C41}">
      <dgm:prSet/>
      <dgm:spPr/>
      <dgm:t>
        <a:bodyPr/>
        <a:lstStyle/>
        <a:p>
          <a:endParaRPr lang="en-GB"/>
        </a:p>
      </dgm:t>
    </dgm:pt>
    <dgm:pt modelId="{76BBF9F7-EC9C-45BA-A873-DE9AD5269179}" type="pres">
      <dgm:prSet presAssocID="{7B348DCB-D097-4E9F-8D9D-9242EA3AE67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4120512-8B5A-4DC4-8E22-A87F195D5385}" type="pres">
      <dgm:prSet presAssocID="{7B348DCB-D097-4E9F-8D9D-9242EA3AE67A}" presName="cycle" presStyleCnt="0"/>
      <dgm:spPr/>
    </dgm:pt>
    <dgm:pt modelId="{835125D6-648A-4FA6-868E-FEF3E07D4BA8}" type="pres">
      <dgm:prSet presAssocID="{7B348DCB-D097-4E9F-8D9D-9242EA3AE67A}" presName="centerShape" presStyleCnt="0"/>
      <dgm:spPr/>
    </dgm:pt>
    <dgm:pt modelId="{881F0A03-BF7C-4DC4-A957-E60E0C794BAB}" type="pres">
      <dgm:prSet presAssocID="{7B348DCB-D097-4E9F-8D9D-9242EA3AE67A}" presName="connSite" presStyleLbl="node1" presStyleIdx="0" presStyleCnt="8"/>
      <dgm:spPr/>
    </dgm:pt>
    <dgm:pt modelId="{4C4B5F32-CE5F-4370-96F2-E01CC123A045}" type="pres">
      <dgm:prSet presAssocID="{7B348DCB-D097-4E9F-8D9D-9242EA3AE67A}" presName="visible" presStyleLbl="node1" presStyleIdx="0" presStyleCnt="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orpion with solid fill"/>
        </a:ext>
      </dgm:extLst>
    </dgm:pt>
    <dgm:pt modelId="{F420F64D-DCA8-4E4B-A8C0-7671F4FD9E5E}" type="pres">
      <dgm:prSet presAssocID="{D0B2DE0D-B433-4D7D-9C74-71940E649A33}" presName="Name25" presStyleLbl="parChTrans1D1" presStyleIdx="0" presStyleCnt="7"/>
      <dgm:spPr/>
    </dgm:pt>
    <dgm:pt modelId="{A99DD584-1718-4023-BA00-BAD586FD7FC5}" type="pres">
      <dgm:prSet presAssocID="{0CB15CCD-426E-4F4D-AF22-D110F39EB9D0}" presName="node" presStyleCnt="0"/>
      <dgm:spPr/>
    </dgm:pt>
    <dgm:pt modelId="{045D8620-59ED-480F-A13D-6DDF69AD59EE}" type="pres">
      <dgm:prSet presAssocID="{0CB15CCD-426E-4F4D-AF22-D110F39EB9D0}" presName="parentNode" presStyleLbl="node1" presStyleIdx="1" presStyleCnt="8" custScaleX="38102" custScaleY="38103" custLinFactX="164741" custLinFactNeighborX="200000" custLinFactNeighborY="-30619">
        <dgm:presLayoutVars>
          <dgm:chMax val="1"/>
          <dgm:bulletEnabled val="1"/>
        </dgm:presLayoutVars>
      </dgm:prSet>
      <dgm:spPr/>
    </dgm:pt>
    <dgm:pt modelId="{A4F72365-88AA-473A-B87B-89B0B577F261}" type="pres">
      <dgm:prSet presAssocID="{0CB15CCD-426E-4F4D-AF22-D110F39EB9D0}" presName="childNode" presStyleLbl="revTx" presStyleIdx="0" presStyleCnt="0">
        <dgm:presLayoutVars>
          <dgm:bulletEnabled val="1"/>
        </dgm:presLayoutVars>
      </dgm:prSet>
      <dgm:spPr/>
    </dgm:pt>
    <dgm:pt modelId="{D8A201F6-BFF5-4A72-B381-9D68B9CA5985}" type="pres">
      <dgm:prSet presAssocID="{B3560C02-8C04-414F-9614-EDF2A21614E7}" presName="Name25" presStyleLbl="parChTrans1D1" presStyleIdx="1" presStyleCnt="7"/>
      <dgm:spPr/>
    </dgm:pt>
    <dgm:pt modelId="{2DB324BF-2A34-416E-B726-51FACFD12446}" type="pres">
      <dgm:prSet presAssocID="{660966BA-1E7D-465D-A808-395465F1B5ED}" presName="node" presStyleCnt="0"/>
      <dgm:spPr/>
    </dgm:pt>
    <dgm:pt modelId="{DA1A1927-F28D-450F-A3F6-EEA860FF5299}" type="pres">
      <dgm:prSet presAssocID="{660966BA-1E7D-465D-A808-395465F1B5ED}" presName="parentNode" presStyleLbl="node1" presStyleIdx="2" presStyleCnt="8" custScaleX="43938" custScaleY="44853" custLinFactX="100000" custLinFactNeighborX="179731" custLinFactNeighborY="5924">
        <dgm:presLayoutVars>
          <dgm:chMax val="1"/>
          <dgm:bulletEnabled val="1"/>
        </dgm:presLayoutVars>
      </dgm:prSet>
      <dgm:spPr/>
    </dgm:pt>
    <dgm:pt modelId="{B0DB0B00-633C-40CD-B724-844FCC11D199}" type="pres">
      <dgm:prSet presAssocID="{660966BA-1E7D-465D-A808-395465F1B5ED}" presName="childNode" presStyleLbl="revTx" presStyleIdx="0" presStyleCnt="0">
        <dgm:presLayoutVars>
          <dgm:bulletEnabled val="1"/>
        </dgm:presLayoutVars>
      </dgm:prSet>
      <dgm:spPr/>
    </dgm:pt>
    <dgm:pt modelId="{C2677155-56A0-47DE-B297-132B68970A96}" type="pres">
      <dgm:prSet presAssocID="{B078E3FC-76AB-49B2-961C-76C90F574437}" presName="Name25" presStyleLbl="parChTrans1D1" presStyleIdx="2" presStyleCnt="7"/>
      <dgm:spPr/>
    </dgm:pt>
    <dgm:pt modelId="{59C67611-DA72-41E3-8EB4-EC2E10E0AADE}" type="pres">
      <dgm:prSet presAssocID="{6A6FBC32-5EF3-48DF-88C7-FC3BD8C49584}" presName="node" presStyleCnt="0"/>
      <dgm:spPr/>
    </dgm:pt>
    <dgm:pt modelId="{134F9116-D234-480E-A0FD-7AA1B5927E2E}" type="pres">
      <dgm:prSet presAssocID="{6A6FBC32-5EF3-48DF-88C7-FC3BD8C49584}" presName="parentNode" presStyleLbl="node1" presStyleIdx="3" presStyleCnt="8" custScaleX="36735" custScaleY="37479" custLinFactX="100000" custLinFactNeighborX="101419" custLinFactNeighborY="-17772">
        <dgm:presLayoutVars>
          <dgm:chMax val="1"/>
          <dgm:bulletEnabled val="1"/>
        </dgm:presLayoutVars>
      </dgm:prSet>
      <dgm:spPr/>
    </dgm:pt>
    <dgm:pt modelId="{55C59714-D97F-408D-BCCB-95BF48880E33}" type="pres">
      <dgm:prSet presAssocID="{6A6FBC32-5EF3-48DF-88C7-FC3BD8C49584}" presName="childNode" presStyleLbl="revTx" presStyleIdx="0" presStyleCnt="0">
        <dgm:presLayoutVars>
          <dgm:bulletEnabled val="1"/>
        </dgm:presLayoutVars>
      </dgm:prSet>
      <dgm:spPr/>
    </dgm:pt>
    <dgm:pt modelId="{FFAFCF24-A419-41E2-BBFD-A07B7FDCE0C0}" type="pres">
      <dgm:prSet presAssocID="{7ED07552-650A-43E6-B21B-B2767A86A9AD}" presName="Name25" presStyleLbl="parChTrans1D1" presStyleIdx="3" presStyleCnt="7"/>
      <dgm:spPr/>
    </dgm:pt>
    <dgm:pt modelId="{9390D147-8247-4D75-A481-D9B9FEC7D74A}" type="pres">
      <dgm:prSet presAssocID="{95FAC9A2-BCED-43FB-AEF4-2627C4F9B17B}" presName="node" presStyleCnt="0"/>
      <dgm:spPr/>
    </dgm:pt>
    <dgm:pt modelId="{8B49C857-CB9B-4879-90A5-C8210D1F8DD7}" type="pres">
      <dgm:prSet presAssocID="{95FAC9A2-BCED-43FB-AEF4-2627C4F9B17B}" presName="parentNode" presStyleLbl="node1" presStyleIdx="4" presStyleCnt="8" custScaleX="34000" custScaleY="41537" custLinFactX="82906" custLinFactNeighborX="100000" custLinFactNeighborY="-22956">
        <dgm:presLayoutVars>
          <dgm:chMax val="1"/>
          <dgm:bulletEnabled val="1"/>
        </dgm:presLayoutVars>
      </dgm:prSet>
      <dgm:spPr/>
    </dgm:pt>
    <dgm:pt modelId="{293CA382-EC22-4CD6-90A9-E563D1FBF5D6}" type="pres">
      <dgm:prSet presAssocID="{95FAC9A2-BCED-43FB-AEF4-2627C4F9B17B}" presName="childNode" presStyleLbl="revTx" presStyleIdx="0" presStyleCnt="0">
        <dgm:presLayoutVars>
          <dgm:bulletEnabled val="1"/>
        </dgm:presLayoutVars>
      </dgm:prSet>
      <dgm:spPr/>
    </dgm:pt>
    <dgm:pt modelId="{24E5D905-CEC0-4396-93E4-BCBC441DA7FB}" type="pres">
      <dgm:prSet presAssocID="{557C1A03-7EDE-43E1-A5D5-A7D169034949}" presName="Name25" presStyleLbl="parChTrans1D1" presStyleIdx="4" presStyleCnt="7"/>
      <dgm:spPr/>
    </dgm:pt>
    <dgm:pt modelId="{981C51E2-11FD-4E4A-B6A8-66778B5767D8}" type="pres">
      <dgm:prSet presAssocID="{69033AF2-7EB6-410F-8B26-18262B7F213B}" presName="node" presStyleCnt="0"/>
      <dgm:spPr/>
    </dgm:pt>
    <dgm:pt modelId="{C6C2976D-4634-4F8F-9BDD-A76B0DA7CC79}" type="pres">
      <dgm:prSet presAssocID="{69033AF2-7EB6-410F-8B26-18262B7F213B}" presName="parentNode" presStyleLbl="node1" presStyleIdx="5" presStyleCnt="8" custScaleX="31266" custScaleY="34127" custLinFactX="86711" custLinFactNeighborX="100000" custLinFactNeighborY="-11340">
        <dgm:presLayoutVars>
          <dgm:chMax val="1"/>
          <dgm:bulletEnabled val="1"/>
        </dgm:presLayoutVars>
      </dgm:prSet>
      <dgm:spPr/>
    </dgm:pt>
    <dgm:pt modelId="{BFF2AD07-B1B8-4435-8303-78EB59D51183}" type="pres">
      <dgm:prSet presAssocID="{69033AF2-7EB6-410F-8B26-18262B7F213B}" presName="childNode" presStyleLbl="revTx" presStyleIdx="0" presStyleCnt="0">
        <dgm:presLayoutVars>
          <dgm:bulletEnabled val="1"/>
        </dgm:presLayoutVars>
      </dgm:prSet>
      <dgm:spPr/>
    </dgm:pt>
    <dgm:pt modelId="{37FC59C4-28A7-4590-8C5C-5C0E2EA0C6A7}" type="pres">
      <dgm:prSet presAssocID="{32F10924-DA7F-4A8B-AED7-68FA7351A191}" presName="Name25" presStyleLbl="parChTrans1D1" presStyleIdx="5" presStyleCnt="7"/>
      <dgm:spPr/>
    </dgm:pt>
    <dgm:pt modelId="{2EE3578C-0983-47A5-8582-0DF9D2733843}" type="pres">
      <dgm:prSet presAssocID="{9A765F6E-D189-4A46-8EE7-DD9AAF9E3221}" presName="node" presStyleCnt="0"/>
      <dgm:spPr/>
    </dgm:pt>
    <dgm:pt modelId="{27F6EEFA-EFC3-49BB-9F0C-7B492FADD651}" type="pres">
      <dgm:prSet presAssocID="{9A765F6E-D189-4A46-8EE7-DD9AAF9E3221}" presName="parentNode" presStyleLbl="node1" presStyleIdx="6" presStyleCnt="8" custScaleX="34000" custScaleY="33384" custLinFactX="100000" custLinFactNeighborX="141497" custLinFactNeighborY="-11401">
        <dgm:presLayoutVars>
          <dgm:chMax val="1"/>
          <dgm:bulletEnabled val="1"/>
        </dgm:presLayoutVars>
      </dgm:prSet>
      <dgm:spPr/>
    </dgm:pt>
    <dgm:pt modelId="{69439219-1E95-4F19-A934-6BD575A0B9D6}" type="pres">
      <dgm:prSet presAssocID="{9A765F6E-D189-4A46-8EE7-DD9AAF9E3221}" presName="childNode" presStyleLbl="revTx" presStyleIdx="0" presStyleCnt="0">
        <dgm:presLayoutVars>
          <dgm:bulletEnabled val="1"/>
        </dgm:presLayoutVars>
      </dgm:prSet>
      <dgm:spPr/>
    </dgm:pt>
    <dgm:pt modelId="{50DD1251-FBF6-49B9-B1A2-4B8DC620811E}" type="pres">
      <dgm:prSet presAssocID="{95727FFF-52E6-4553-A524-116EA87CE035}" presName="Name25" presStyleLbl="parChTrans1D1" presStyleIdx="6" presStyleCnt="7"/>
      <dgm:spPr/>
    </dgm:pt>
    <dgm:pt modelId="{CFCCF458-2680-44D5-BFAB-7B916529A71F}" type="pres">
      <dgm:prSet presAssocID="{95331E71-F476-4589-8CBE-D087ED86B637}" presName="node" presStyleCnt="0"/>
      <dgm:spPr/>
    </dgm:pt>
    <dgm:pt modelId="{1781FE6B-DFA1-4F3D-ADE1-DFA896EE71AA}" type="pres">
      <dgm:prSet presAssocID="{95331E71-F476-4589-8CBE-D087ED86B637}" presName="parentNode" presStyleLbl="node1" presStyleIdx="7" presStyleCnt="8" custScaleX="36735" custScaleY="33545" custLinFactX="136933" custLinFactNeighborX="200000" custLinFactNeighborY="59241">
        <dgm:presLayoutVars>
          <dgm:chMax val="1"/>
          <dgm:bulletEnabled val="1"/>
        </dgm:presLayoutVars>
      </dgm:prSet>
      <dgm:spPr/>
    </dgm:pt>
    <dgm:pt modelId="{7C2D6C17-38C6-414E-A2A0-E7F31CB6DFB3}" type="pres">
      <dgm:prSet presAssocID="{95331E71-F476-4589-8CBE-D087ED86B63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D2FD600-F0A8-47B5-9D28-41BE0A332B43}" type="presOf" srcId="{660966BA-1E7D-465D-A808-395465F1B5ED}" destId="{DA1A1927-F28D-450F-A3F6-EEA860FF5299}" srcOrd="0" destOrd="0" presId="urn:microsoft.com/office/officeart/2005/8/layout/radial2"/>
    <dgm:cxn modelId="{2A598212-D3B5-425B-B814-B417FDB855BE}" srcId="{7B348DCB-D097-4E9F-8D9D-9242EA3AE67A}" destId="{6A6FBC32-5EF3-48DF-88C7-FC3BD8C49584}" srcOrd="2" destOrd="0" parTransId="{B078E3FC-76AB-49B2-961C-76C90F574437}" sibTransId="{264B58A2-F26C-4595-9C36-7453B1C392EE}"/>
    <dgm:cxn modelId="{4FD98918-2227-4AE8-A781-DF90F29AB6A4}" srcId="{7B348DCB-D097-4E9F-8D9D-9242EA3AE67A}" destId="{69033AF2-7EB6-410F-8B26-18262B7F213B}" srcOrd="4" destOrd="0" parTransId="{557C1A03-7EDE-43E1-A5D5-A7D169034949}" sibTransId="{A6630286-DC33-433C-88CA-11B74C354503}"/>
    <dgm:cxn modelId="{174F2A1D-8234-4BEE-A7F8-501F9B9CF31A}" type="presOf" srcId="{95331E71-F476-4589-8CBE-D087ED86B637}" destId="{1781FE6B-DFA1-4F3D-ADE1-DFA896EE71AA}" srcOrd="0" destOrd="0" presId="urn:microsoft.com/office/officeart/2005/8/layout/radial2"/>
    <dgm:cxn modelId="{1EA42136-348A-4989-A5F7-F7D5D1B62A86}" srcId="{7B348DCB-D097-4E9F-8D9D-9242EA3AE67A}" destId="{95FAC9A2-BCED-43FB-AEF4-2627C4F9B17B}" srcOrd="3" destOrd="0" parTransId="{7ED07552-650A-43E6-B21B-B2767A86A9AD}" sibTransId="{E99F12B6-2C29-43C0-ACD8-6ABEA196478C}"/>
    <dgm:cxn modelId="{C46A3460-4E0E-498B-A6B2-02E04BC0DE4A}" type="presOf" srcId="{69033AF2-7EB6-410F-8B26-18262B7F213B}" destId="{C6C2976D-4634-4F8F-9BDD-A76B0DA7CC79}" srcOrd="0" destOrd="0" presId="urn:microsoft.com/office/officeart/2005/8/layout/radial2"/>
    <dgm:cxn modelId="{42C81C63-6229-4390-947A-54D8C06EE32B}" type="presOf" srcId="{557C1A03-7EDE-43E1-A5D5-A7D169034949}" destId="{24E5D905-CEC0-4396-93E4-BCBC441DA7FB}" srcOrd="0" destOrd="0" presId="urn:microsoft.com/office/officeart/2005/8/layout/radial2"/>
    <dgm:cxn modelId="{25C06548-1B7C-4A24-B799-8A1B71CB4560}" type="presOf" srcId="{0CB15CCD-426E-4F4D-AF22-D110F39EB9D0}" destId="{045D8620-59ED-480F-A13D-6DDF69AD59EE}" srcOrd="0" destOrd="0" presId="urn:microsoft.com/office/officeart/2005/8/layout/radial2"/>
    <dgm:cxn modelId="{74C1AB6A-44C0-4A59-901A-10C10ED75C74}" srcId="{7B348DCB-D097-4E9F-8D9D-9242EA3AE67A}" destId="{9A765F6E-D189-4A46-8EE7-DD9AAF9E3221}" srcOrd="5" destOrd="0" parTransId="{32F10924-DA7F-4A8B-AED7-68FA7351A191}" sibTransId="{EEED48BB-1551-4BC9-9D7E-313BBF078907}"/>
    <dgm:cxn modelId="{E269A76B-FE14-4BB6-9A7D-86C156F40424}" type="presOf" srcId="{6A6FBC32-5EF3-48DF-88C7-FC3BD8C49584}" destId="{134F9116-D234-480E-A0FD-7AA1B5927E2E}" srcOrd="0" destOrd="0" presId="urn:microsoft.com/office/officeart/2005/8/layout/radial2"/>
    <dgm:cxn modelId="{F0BA414C-0BA6-4F20-AFA4-D4EFCEB6F2F2}" type="presOf" srcId="{95727FFF-52E6-4553-A524-116EA87CE035}" destId="{50DD1251-FBF6-49B9-B1A2-4B8DC620811E}" srcOrd="0" destOrd="0" presId="urn:microsoft.com/office/officeart/2005/8/layout/radial2"/>
    <dgm:cxn modelId="{85CFBA75-332B-44D9-B462-CAA9B5704CB1}" type="presOf" srcId="{D0B2DE0D-B433-4D7D-9C74-71940E649A33}" destId="{F420F64D-DCA8-4E4B-A8C0-7671F4FD9E5E}" srcOrd="0" destOrd="0" presId="urn:microsoft.com/office/officeart/2005/8/layout/radial2"/>
    <dgm:cxn modelId="{8EEB4E56-75AE-41EA-97C9-F1A7B79B10D8}" type="presOf" srcId="{B3560C02-8C04-414F-9614-EDF2A21614E7}" destId="{D8A201F6-BFF5-4A72-B381-9D68B9CA5985}" srcOrd="0" destOrd="0" presId="urn:microsoft.com/office/officeart/2005/8/layout/radial2"/>
    <dgm:cxn modelId="{7A106479-35A0-406D-A295-A6D2A9091A8F}" srcId="{7B348DCB-D097-4E9F-8D9D-9242EA3AE67A}" destId="{660966BA-1E7D-465D-A808-395465F1B5ED}" srcOrd="1" destOrd="0" parTransId="{B3560C02-8C04-414F-9614-EDF2A21614E7}" sibTransId="{728D996F-0962-4C5F-92D9-5821D8F220EE}"/>
    <dgm:cxn modelId="{A7709E7B-7931-4F08-8DF0-FAB643BCADD3}" type="presOf" srcId="{B078E3FC-76AB-49B2-961C-76C90F574437}" destId="{C2677155-56A0-47DE-B297-132B68970A96}" srcOrd="0" destOrd="0" presId="urn:microsoft.com/office/officeart/2005/8/layout/radial2"/>
    <dgm:cxn modelId="{7CE0C98A-D9C6-4CE9-9642-37143809F34E}" type="presOf" srcId="{95FAC9A2-BCED-43FB-AEF4-2627C4F9B17B}" destId="{8B49C857-CB9B-4879-90A5-C8210D1F8DD7}" srcOrd="0" destOrd="0" presId="urn:microsoft.com/office/officeart/2005/8/layout/radial2"/>
    <dgm:cxn modelId="{D14355C1-39ED-4441-B9D9-9F8171F1717F}" type="presOf" srcId="{32F10924-DA7F-4A8B-AED7-68FA7351A191}" destId="{37FC59C4-28A7-4590-8C5C-5C0E2EA0C6A7}" srcOrd="0" destOrd="0" presId="urn:microsoft.com/office/officeart/2005/8/layout/radial2"/>
    <dgm:cxn modelId="{53690EC4-01F8-4857-8CC6-FBD989E6B77F}" srcId="{7B348DCB-D097-4E9F-8D9D-9242EA3AE67A}" destId="{0CB15CCD-426E-4F4D-AF22-D110F39EB9D0}" srcOrd="0" destOrd="0" parTransId="{D0B2DE0D-B433-4D7D-9C74-71940E649A33}" sibTransId="{3E87C2E0-381F-4F52-9ECF-8F7F586A44F4}"/>
    <dgm:cxn modelId="{4F4C0CD8-E2C6-40D3-B5CE-98142C922C41}" srcId="{7B348DCB-D097-4E9F-8D9D-9242EA3AE67A}" destId="{95331E71-F476-4589-8CBE-D087ED86B637}" srcOrd="6" destOrd="0" parTransId="{95727FFF-52E6-4553-A524-116EA87CE035}" sibTransId="{E3B21BC7-6702-46FD-B06A-A2CD3009308B}"/>
    <dgm:cxn modelId="{81B084E4-42FF-47A6-ADCD-62AF72148E2B}" type="presOf" srcId="{7ED07552-650A-43E6-B21B-B2767A86A9AD}" destId="{FFAFCF24-A419-41E2-BBFD-A07B7FDCE0C0}" srcOrd="0" destOrd="0" presId="urn:microsoft.com/office/officeart/2005/8/layout/radial2"/>
    <dgm:cxn modelId="{57BDE1EC-76A6-4BBB-B9B6-B572C60A86DE}" type="presOf" srcId="{7B348DCB-D097-4E9F-8D9D-9242EA3AE67A}" destId="{76BBF9F7-EC9C-45BA-A873-DE9AD5269179}" srcOrd="0" destOrd="0" presId="urn:microsoft.com/office/officeart/2005/8/layout/radial2"/>
    <dgm:cxn modelId="{6B153EFF-09D5-40D3-B152-6FED7B9F4060}" type="presOf" srcId="{9A765F6E-D189-4A46-8EE7-DD9AAF9E3221}" destId="{27F6EEFA-EFC3-49BB-9F0C-7B492FADD651}" srcOrd="0" destOrd="0" presId="urn:microsoft.com/office/officeart/2005/8/layout/radial2"/>
    <dgm:cxn modelId="{91F0EC53-28BA-4784-B4AC-6D6D0A738EE5}" type="presParOf" srcId="{76BBF9F7-EC9C-45BA-A873-DE9AD5269179}" destId="{34120512-8B5A-4DC4-8E22-A87F195D5385}" srcOrd="0" destOrd="0" presId="urn:microsoft.com/office/officeart/2005/8/layout/radial2"/>
    <dgm:cxn modelId="{28458587-F1E1-468C-8A02-8779F6032774}" type="presParOf" srcId="{34120512-8B5A-4DC4-8E22-A87F195D5385}" destId="{835125D6-648A-4FA6-868E-FEF3E07D4BA8}" srcOrd="0" destOrd="0" presId="urn:microsoft.com/office/officeart/2005/8/layout/radial2"/>
    <dgm:cxn modelId="{E62938A1-03AE-4AD8-8AA5-74B4FE3C5830}" type="presParOf" srcId="{835125D6-648A-4FA6-868E-FEF3E07D4BA8}" destId="{881F0A03-BF7C-4DC4-A957-E60E0C794BAB}" srcOrd="0" destOrd="0" presId="urn:microsoft.com/office/officeart/2005/8/layout/radial2"/>
    <dgm:cxn modelId="{1D1C11BE-2C3B-4ABA-8B98-D70CCA373925}" type="presParOf" srcId="{835125D6-648A-4FA6-868E-FEF3E07D4BA8}" destId="{4C4B5F32-CE5F-4370-96F2-E01CC123A045}" srcOrd="1" destOrd="0" presId="urn:microsoft.com/office/officeart/2005/8/layout/radial2"/>
    <dgm:cxn modelId="{C2FE300B-83A4-4A41-ACD9-2A6F123F4EFF}" type="presParOf" srcId="{34120512-8B5A-4DC4-8E22-A87F195D5385}" destId="{F420F64D-DCA8-4E4B-A8C0-7671F4FD9E5E}" srcOrd="1" destOrd="0" presId="urn:microsoft.com/office/officeart/2005/8/layout/radial2"/>
    <dgm:cxn modelId="{8C990F6F-E177-4116-855E-14B4AB4F72B2}" type="presParOf" srcId="{34120512-8B5A-4DC4-8E22-A87F195D5385}" destId="{A99DD584-1718-4023-BA00-BAD586FD7FC5}" srcOrd="2" destOrd="0" presId="urn:microsoft.com/office/officeart/2005/8/layout/radial2"/>
    <dgm:cxn modelId="{EECE483C-9513-4BA5-B330-6E3057E14B44}" type="presParOf" srcId="{A99DD584-1718-4023-BA00-BAD586FD7FC5}" destId="{045D8620-59ED-480F-A13D-6DDF69AD59EE}" srcOrd="0" destOrd="0" presId="urn:microsoft.com/office/officeart/2005/8/layout/radial2"/>
    <dgm:cxn modelId="{8B7993C0-5BA8-4D9B-8A0B-A2A530DE7D62}" type="presParOf" srcId="{A99DD584-1718-4023-BA00-BAD586FD7FC5}" destId="{A4F72365-88AA-473A-B87B-89B0B577F261}" srcOrd="1" destOrd="0" presId="urn:microsoft.com/office/officeart/2005/8/layout/radial2"/>
    <dgm:cxn modelId="{41B4374F-D170-496D-AA7F-5146934422A0}" type="presParOf" srcId="{34120512-8B5A-4DC4-8E22-A87F195D5385}" destId="{D8A201F6-BFF5-4A72-B381-9D68B9CA5985}" srcOrd="3" destOrd="0" presId="urn:microsoft.com/office/officeart/2005/8/layout/radial2"/>
    <dgm:cxn modelId="{87CD7051-4E54-4ED6-BA51-11FC40A84C67}" type="presParOf" srcId="{34120512-8B5A-4DC4-8E22-A87F195D5385}" destId="{2DB324BF-2A34-416E-B726-51FACFD12446}" srcOrd="4" destOrd="0" presId="urn:microsoft.com/office/officeart/2005/8/layout/radial2"/>
    <dgm:cxn modelId="{EB64EED6-C300-483D-A438-FC878100E130}" type="presParOf" srcId="{2DB324BF-2A34-416E-B726-51FACFD12446}" destId="{DA1A1927-F28D-450F-A3F6-EEA860FF5299}" srcOrd="0" destOrd="0" presId="urn:microsoft.com/office/officeart/2005/8/layout/radial2"/>
    <dgm:cxn modelId="{041D9F8B-078A-4189-A2EB-1CF6495BC33F}" type="presParOf" srcId="{2DB324BF-2A34-416E-B726-51FACFD12446}" destId="{B0DB0B00-633C-40CD-B724-844FCC11D199}" srcOrd="1" destOrd="0" presId="urn:microsoft.com/office/officeart/2005/8/layout/radial2"/>
    <dgm:cxn modelId="{B5C35238-0B3A-47F8-A72C-C2BFFE843691}" type="presParOf" srcId="{34120512-8B5A-4DC4-8E22-A87F195D5385}" destId="{C2677155-56A0-47DE-B297-132B68970A96}" srcOrd="5" destOrd="0" presId="urn:microsoft.com/office/officeart/2005/8/layout/radial2"/>
    <dgm:cxn modelId="{ABB24BA3-B0FD-44B4-AB82-FD8391B65A55}" type="presParOf" srcId="{34120512-8B5A-4DC4-8E22-A87F195D5385}" destId="{59C67611-DA72-41E3-8EB4-EC2E10E0AADE}" srcOrd="6" destOrd="0" presId="urn:microsoft.com/office/officeart/2005/8/layout/radial2"/>
    <dgm:cxn modelId="{2A5B63F2-6845-45EE-9AEA-14B2B155597B}" type="presParOf" srcId="{59C67611-DA72-41E3-8EB4-EC2E10E0AADE}" destId="{134F9116-D234-480E-A0FD-7AA1B5927E2E}" srcOrd="0" destOrd="0" presId="urn:microsoft.com/office/officeart/2005/8/layout/radial2"/>
    <dgm:cxn modelId="{09D44115-06EC-40AC-A55B-C4F76DD086B9}" type="presParOf" srcId="{59C67611-DA72-41E3-8EB4-EC2E10E0AADE}" destId="{55C59714-D97F-408D-BCCB-95BF48880E33}" srcOrd="1" destOrd="0" presId="urn:microsoft.com/office/officeart/2005/8/layout/radial2"/>
    <dgm:cxn modelId="{C9A33154-5263-4FED-B9E5-1321488C2963}" type="presParOf" srcId="{34120512-8B5A-4DC4-8E22-A87F195D5385}" destId="{FFAFCF24-A419-41E2-BBFD-A07B7FDCE0C0}" srcOrd="7" destOrd="0" presId="urn:microsoft.com/office/officeart/2005/8/layout/radial2"/>
    <dgm:cxn modelId="{8493944B-B390-4EE7-B1E6-E154BF51F610}" type="presParOf" srcId="{34120512-8B5A-4DC4-8E22-A87F195D5385}" destId="{9390D147-8247-4D75-A481-D9B9FEC7D74A}" srcOrd="8" destOrd="0" presId="urn:microsoft.com/office/officeart/2005/8/layout/radial2"/>
    <dgm:cxn modelId="{9C064CA2-3711-4BEC-8BD9-2687D4774C54}" type="presParOf" srcId="{9390D147-8247-4D75-A481-D9B9FEC7D74A}" destId="{8B49C857-CB9B-4879-90A5-C8210D1F8DD7}" srcOrd="0" destOrd="0" presId="urn:microsoft.com/office/officeart/2005/8/layout/radial2"/>
    <dgm:cxn modelId="{BC3DA55B-AB33-45B7-87C5-FD9DD5F09068}" type="presParOf" srcId="{9390D147-8247-4D75-A481-D9B9FEC7D74A}" destId="{293CA382-EC22-4CD6-90A9-E563D1FBF5D6}" srcOrd="1" destOrd="0" presId="urn:microsoft.com/office/officeart/2005/8/layout/radial2"/>
    <dgm:cxn modelId="{2A403EFD-BC1D-47E0-906A-ABAE8C834F46}" type="presParOf" srcId="{34120512-8B5A-4DC4-8E22-A87F195D5385}" destId="{24E5D905-CEC0-4396-93E4-BCBC441DA7FB}" srcOrd="9" destOrd="0" presId="urn:microsoft.com/office/officeart/2005/8/layout/radial2"/>
    <dgm:cxn modelId="{B711C8C2-DB3B-496F-927F-B3F9A323026C}" type="presParOf" srcId="{34120512-8B5A-4DC4-8E22-A87F195D5385}" destId="{981C51E2-11FD-4E4A-B6A8-66778B5767D8}" srcOrd="10" destOrd="0" presId="urn:microsoft.com/office/officeart/2005/8/layout/radial2"/>
    <dgm:cxn modelId="{666E8322-8535-43DB-A9EE-C2E6798E4C2A}" type="presParOf" srcId="{981C51E2-11FD-4E4A-B6A8-66778B5767D8}" destId="{C6C2976D-4634-4F8F-9BDD-A76B0DA7CC79}" srcOrd="0" destOrd="0" presId="urn:microsoft.com/office/officeart/2005/8/layout/radial2"/>
    <dgm:cxn modelId="{C2A2A313-9377-464E-BA5D-BE9B69E5F69E}" type="presParOf" srcId="{981C51E2-11FD-4E4A-B6A8-66778B5767D8}" destId="{BFF2AD07-B1B8-4435-8303-78EB59D51183}" srcOrd="1" destOrd="0" presId="urn:microsoft.com/office/officeart/2005/8/layout/radial2"/>
    <dgm:cxn modelId="{780EC601-72DA-496F-B3CB-931A42BC9ECB}" type="presParOf" srcId="{34120512-8B5A-4DC4-8E22-A87F195D5385}" destId="{37FC59C4-28A7-4590-8C5C-5C0E2EA0C6A7}" srcOrd="11" destOrd="0" presId="urn:microsoft.com/office/officeart/2005/8/layout/radial2"/>
    <dgm:cxn modelId="{9EF00CA1-AC18-4105-9B51-9EF2E8907DF1}" type="presParOf" srcId="{34120512-8B5A-4DC4-8E22-A87F195D5385}" destId="{2EE3578C-0983-47A5-8582-0DF9D2733843}" srcOrd="12" destOrd="0" presId="urn:microsoft.com/office/officeart/2005/8/layout/radial2"/>
    <dgm:cxn modelId="{C3A36557-C5C2-4D61-A18C-FAEAA915CB5F}" type="presParOf" srcId="{2EE3578C-0983-47A5-8582-0DF9D2733843}" destId="{27F6EEFA-EFC3-49BB-9F0C-7B492FADD651}" srcOrd="0" destOrd="0" presId="urn:microsoft.com/office/officeart/2005/8/layout/radial2"/>
    <dgm:cxn modelId="{3C7F86BE-4232-42AB-9130-12A1D84EE937}" type="presParOf" srcId="{2EE3578C-0983-47A5-8582-0DF9D2733843}" destId="{69439219-1E95-4F19-A934-6BD575A0B9D6}" srcOrd="1" destOrd="0" presId="urn:microsoft.com/office/officeart/2005/8/layout/radial2"/>
    <dgm:cxn modelId="{31FEC9AC-2930-4071-96AB-6B475C03D739}" type="presParOf" srcId="{34120512-8B5A-4DC4-8E22-A87F195D5385}" destId="{50DD1251-FBF6-49B9-B1A2-4B8DC620811E}" srcOrd="13" destOrd="0" presId="urn:microsoft.com/office/officeart/2005/8/layout/radial2"/>
    <dgm:cxn modelId="{C4CAB3F9-49A5-4C0B-82E8-299D5A651437}" type="presParOf" srcId="{34120512-8B5A-4DC4-8E22-A87F195D5385}" destId="{CFCCF458-2680-44D5-BFAB-7B916529A71F}" srcOrd="14" destOrd="0" presId="urn:microsoft.com/office/officeart/2005/8/layout/radial2"/>
    <dgm:cxn modelId="{C95E4582-AD5C-4465-9337-64510242828A}" type="presParOf" srcId="{CFCCF458-2680-44D5-BFAB-7B916529A71F}" destId="{1781FE6B-DFA1-4F3D-ADE1-DFA896EE71AA}" srcOrd="0" destOrd="0" presId="urn:microsoft.com/office/officeart/2005/8/layout/radial2"/>
    <dgm:cxn modelId="{739A70A6-5AF8-44F1-9072-2D8461459DE9}" type="presParOf" srcId="{CFCCF458-2680-44D5-BFAB-7B916529A71F}" destId="{7C2D6C17-38C6-414E-A2A0-E7F31CB6DFB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46864-0EFF-4EFF-A326-2EC752CC27E9}">
      <dsp:nvSpPr>
        <dsp:cNvPr id="0" name=""/>
        <dsp:cNvSpPr/>
      </dsp:nvSpPr>
      <dsp:spPr>
        <a:xfrm>
          <a:off x="0" y="181450"/>
          <a:ext cx="5796038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837" tIns="249936" rIns="4498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Most famous kinetic cyber attack and considered game-changing in the industry.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involved a complex targeted worm that executed zero-day exploits on operating systems and software for managing Programmable Logic Controllers (PLC).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It caused losses of tens of billions of dollars.  </a:t>
          </a:r>
        </a:p>
      </dsp:txBody>
      <dsp:txXfrm>
        <a:off x="0" y="181450"/>
        <a:ext cx="5796038" cy="1587600"/>
      </dsp:txXfrm>
    </dsp:sp>
    <dsp:sp modelId="{D27EBDD6-8188-44D1-A8E2-1460AF3E18F1}">
      <dsp:nvSpPr>
        <dsp:cNvPr id="0" name=""/>
        <dsp:cNvSpPr/>
      </dsp:nvSpPr>
      <dsp:spPr>
        <a:xfrm>
          <a:off x="289801" y="4330"/>
          <a:ext cx="4057226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3354" tIns="0" rIns="15335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Stuxnet at Iran’s nuclear program</a:t>
          </a:r>
          <a:endParaRPr lang="en-US" sz="1200" kern="1200"/>
        </a:p>
      </dsp:txBody>
      <dsp:txXfrm>
        <a:off x="307094" y="21623"/>
        <a:ext cx="4022640" cy="319654"/>
      </dsp:txXfrm>
    </dsp:sp>
    <dsp:sp modelId="{6C348100-98D6-469C-B80F-1F13B69B3ADB}">
      <dsp:nvSpPr>
        <dsp:cNvPr id="0" name=""/>
        <dsp:cNvSpPr/>
      </dsp:nvSpPr>
      <dsp:spPr>
        <a:xfrm>
          <a:off x="0" y="2010970"/>
          <a:ext cx="5796038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837" tIns="249936" rIns="4498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Causing a sewage system failure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Wasting millions of liters of untreated sewageinto the water system. </a:t>
          </a:r>
        </a:p>
      </dsp:txBody>
      <dsp:txXfrm>
        <a:off x="0" y="2010970"/>
        <a:ext cx="5796038" cy="699300"/>
      </dsp:txXfrm>
    </dsp:sp>
    <dsp:sp modelId="{4D256278-4CB4-4DBB-A112-8D5A5B8ACD45}">
      <dsp:nvSpPr>
        <dsp:cNvPr id="0" name=""/>
        <dsp:cNvSpPr/>
      </dsp:nvSpPr>
      <dsp:spPr>
        <a:xfrm>
          <a:off x="289801" y="1833850"/>
          <a:ext cx="4057226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3354" tIns="0" rIns="15335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Sewage attack in Maroochy Shire</a:t>
          </a:r>
          <a:endParaRPr lang="en-US" sz="1200" kern="1200"/>
        </a:p>
      </dsp:txBody>
      <dsp:txXfrm>
        <a:off x="307094" y="1851143"/>
        <a:ext cx="4022640" cy="319654"/>
      </dsp:txXfrm>
    </dsp:sp>
    <dsp:sp modelId="{4C87619B-4B57-4A31-9E3C-DF3C9A3DB944}">
      <dsp:nvSpPr>
        <dsp:cNvPr id="0" name=""/>
        <dsp:cNvSpPr/>
      </dsp:nvSpPr>
      <dsp:spPr>
        <a:xfrm>
          <a:off x="0" y="2952190"/>
          <a:ext cx="57960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837" tIns="249936" rIns="4498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Belikovetsky et al. investigated the susceptibility of additive manufacturing to cyber attack. </a:t>
          </a:r>
        </a:p>
      </dsp:txBody>
      <dsp:txXfrm>
        <a:off x="0" y="2952190"/>
        <a:ext cx="5796038" cy="680400"/>
      </dsp:txXfrm>
    </dsp:sp>
    <dsp:sp modelId="{3B8F5233-6342-4571-824F-D614257C7770}">
      <dsp:nvSpPr>
        <dsp:cNvPr id="0" name=""/>
        <dsp:cNvSpPr/>
      </dsp:nvSpPr>
      <dsp:spPr>
        <a:xfrm>
          <a:off x="289801" y="2775070"/>
          <a:ext cx="4057226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3354" tIns="0" rIns="15335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Sabotage attack on blueprint of propeller</a:t>
          </a:r>
          <a:endParaRPr lang="en-US" sz="1200" kern="1200"/>
        </a:p>
      </dsp:txBody>
      <dsp:txXfrm>
        <a:off x="307094" y="2792363"/>
        <a:ext cx="4022640" cy="319654"/>
      </dsp:txXfrm>
    </dsp:sp>
    <dsp:sp modelId="{AC259543-35A6-416A-8645-9CB24CF8BA1B}">
      <dsp:nvSpPr>
        <dsp:cNvPr id="0" name=""/>
        <dsp:cNvSpPr/>
      </dsp:nvSpPr>
      <dsp:spPr>
        <a:xfrm>
          <a:off x="0" y="3874510"/>
          <a:ext cx="57960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837" tIns="249936" rIns="4498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1000 data breach cases were reported in the United States alone, with over 155.8 million persons affected by the data exposures.</a:t>
          </a:r>
        </a:p>
      </dsp:txBody>
      <dsp:txXfrm>
        <a:off x="0" y="3874510"/>
        <a:ext cx="5796038" cy="680400"/>
      </dsp:txXfrm>
    </dsp:sp>
    <dsp:sp modelId="{CF8DEE40-B498-48FA-B959-A40F6E4F4572}">
      <dsp:nvSpPr>
        <dsp:cNvPr id="0" name=""/>
        <dsp:cNvSpPr/>
      </dsp:nvSpPr>
      <dsp:spPr>
        <a:xfrm>
          <a:off x="289801" y="3697390"/>
          <a:ext cx="4057226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3354" tIns="0" rIns="15335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Data breach in US (2020)</a:t>
          </a:r>
          <a:endParaRPr lang="en-US" sz="1200" kern="1200"/>
        </a:p>
      </dsp:txBody>
      <dsp:txXfrm>
        <a:off x="307094" y="3714683"/>
        <a:ext cx="4022640" cy="319654"/>
      </dsp:txXfrm>
    </dsp:sp>
    <dsp:sp modelId="{AA48BA81-E6DF-4EAE-85CA-18CD3A74917A}">
      <dsp:nvSpPr>
        <dsp:cNvPr id="0" name=""/>
        <dsp:cNvSpPr/>
      </dsp:nvSpPr>
      <dsp:spPr>
        <a:xfrm>
          <a:off x="0" y="4796831"/>
          <a:ext cx="57960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837" tIns="249936" rIns="44983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AM is considered the second most vulnerable industry to cyber attack after the financial sector</a:t>
          </a:r>
          <a:r>
            <a:rPr lang="en-US" sz="1200" b="1" kern="1200"/>
            <a:t>. </a:t>
          </a:r>
          <a:endParaRPr lang="en-US" sz="1200" kern="1200"/>
        </a:p>
      </dsp:txBody>
      <dsp:txXfrm>
        <a:off x="0" y="4796831"/>
        <a:ext cx="5796038" cy="680400"/>
      </dsp:txXfrm>
    </dsp:sp>
    <dsp:sp modelId="{67BDABAF-010E-4D80-9ADF-9968E9871EC0}">
      <dsp:nvSpPr>
        <dsp:cNvPr id="0" name=""/>
        <dsp:cNvSpPr/>
      </dsp:nvSpPr>
      <dsp:spPr>
        <a:xfrm>
          <a:off x="289801" y="4619711"/>
          <a:ext cx="4057226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3354" tIns="0" rIns="15335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Vulnerability of additive manufacturing </a:t>
          </a:r>
          <a:endParaRPr lang="en-US" sz="1200" kern="1200"/>
        </a:p>
      </dsp:txBody>
      <dsp:txXfrm>
        <a:off x="307094" y="4637004"/>
        <a:ext cx="4022640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E0688-931C-4CD4-896F-6405B3B021BE}">
      <dsp:nvSpPr>
        <dsp:cNvPr id="0" name=""/>
        <dsp:cNvSpPr/>
      </dsp:nvSpPr>
      <dsp:spPr>
        <a:xfrm>
          <a:off x="0" y="3576"/>
          <a:ext cx="5384800" cy="106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Challenges</a:t>
          </a:r>
          <a:endParaRPr lang="en-GB" sz="3700" kern="1200"/>
        </a:p>
      </dsp:txBody>
      <dsp:txXfrm>
        <a:off x="0" y="3576"/>
        <a:ext cx="5384800" cy="1065600"/>
      </dsp:txXfrm>
    </dsp:sp>
    <dsp:sp modelId="{2D6AF6E5-2DFE-40E8-B684-1BE74E72D651}">
      <dsp:nvSpPr>
        <dsp:cNvPr id="0" name=""/>
        <dsp:cNvSpPr/>
      </dsp:nvSpPr>
      <dsp:spPr>
        <a:xfrm>
          <a:off x="0" y="1069176"/>
          <a:ext cx="5384800" cy="34532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/>
            <a:t>Cybersecurity risks</a:t>
          </a:r>
          <a:endParaRPr lang="en-GB" sz="3700" kern="1200"/>
        </a:p>
        <a:p>
          <a:pPr marL="571500" lvl="2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/>
            <a:t>Unauthorized access</a:t>
          </a:r>
          <a:endParaRPr lang="en-GB" sz="3700" kern="1200"/>
        </a:p>
        <a:p>
          <a:pPr marL="571500" lvl="2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/>
            <a:t>IP theft</a:t>
          </a:r>
          <a:endParaRPr lang="en-GB" sz="3700" kern="1200"/>
        </a:p>
        <a:p>
          <a:pPr marL="571500" lvl="2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/>
            <a:t>Product counterfeiting</a:t>
          </a:r>
          <a:endParaRPr lang="en-GB" sz="37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/>
            <a:t>Securing AM processes</a:t>
          </a:r>
          <a:endParaRPr lang="en-GB" sz="3700" kern="1200"/>
        </a:p>
      </dsp:txBody>
      <dsp:txXfrm>
        <a:off x="0" y="1069176"/>
        <a:ext cx="5384800" cy="3453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4729D-A044-4026-BB23-665342F63B1B}">
      <dsp:nvSpPr>
        <dsp:cNvPr id="0" name=""/>
        <dsp:cNvSpPr/>
      </dsp:nvSpPr>
      <dsp:spPr>
        <a:xfrm>
          <a:off x="0" y="5"/>
          <a:ext cx="5384800" cy="921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Problem statements</a:t>
          </a:r>
          <a:endParaRPr lang="en-GB" sz="3600" kern="1200" dirty="0"/>
        </a:p>
      </dsp:txBody>
      <dsp:txXfrm>
        <a:off x="0" y="5"/>
        <a:ext cx="5384800" cy="921600"/>
      </dsp:txXfrm>
    </dsp:sp>
    <dsp:sp modelId="{B12D98C7-E20E-4D40-91BA-2775E198998B}">
      <dsp:nvSpPr>
        <dsp:cNvPr id="0" name=""/>
        <dsp:cNvSpPr/>
      </dsp:nvSpPr>
      <dsp:spPr>
        <a:xfrm>
          <a:off x="0" y="986826"/>
          <a:ext cx="5384800" cy="37771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Vulnerabilities in the AM supply chain.</a:t>
          </a:r>
          <a:endParaRPr lang="en-GB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Lack of comprehensive security standards.</a:t>
          </a:r>
          <a:endParaRPr lang="en-GB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The need for a proactive cybersecurity approach in AM.</a:t>
          </a:r>
          <a:endParaRPr lang="en-GB" sz="3200" kern="1200" dirty="0"/>
        </a:p>
      </dsp:txBody>
      <dsp:txXfrm>
        <a:off x="0" y="986826"/>
        <a:ext cx="5384800" cy="3777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1251-FBF6-49B9-B1A2-4B8DC620811E}">
      <dsp:nvSpPr>
        <dsp:cNvPr id="0" name=""/>
        <dsp:cNvSpPr/>
      </dsp:nvSpPr>
      <dsp:spPr>
        <a:xfrm rot="1968579">
          <a:off x="836122" y="4501316"/>
          <a:ext cx="4671335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4671335" y="194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C59C4-28A7-4590-8C5C-5C0E2EA0C6A7}">
      <dsp:nvSpPr>
        <dsp:cNvPr id="0" name=""/>
        <dsp:cNvSpPr/>
      </dsp:nvSpPr>
      <dsp:spPr>
        <a:xfrm rot="1321307">
          <a:off x="1055550" y="3925304"/>
          <a:ext cx="4198774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4198774" y="194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5D905-CEC0-4396-93E4-BCBC441DA7FB}">
      <dsp:nvSpPr>
        <dsp:cNvPr id="0" name=""/>
        <dsp:cNvSpPr/>
      </dsp:nvSpPr>
      <dsp:spPr>
        <a:xfrm rot="682233">
          <a:off x="1169802" y="3446389"/>
          <a:ext cx="3965526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3965526" y="194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FCF24-A419-41E2-BBFD-A07B7FDCE0C0}">
      <dsp:nvSpPr>
        <dsp:cNvPr id="0" name=""/>
        <dsp:cNvSpPr/>
      </dsp:nvSpPr>
      <dsp:spPr>
        <a:xfrm rot="21476421">
          <a:off x="1207451" y="2888629"/>
          <a:ext cx="3924356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3924356" y="194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77155-56A0-47DE-B297-132B68970A96}">
      <dsp:nvSpPr>
        <dsp:cNvPr id="0" name=""/>
        <dsp:cNvSpPr/>
      </dsp:nvSpPr>
      <dsp:spPr>
        <a:xfrm rot="20773440">
          <a:off x="1150871" y="2395267"/>
          <a:ext cx="4021955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4021955" y="194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201F6-BFF5-4A72-B381-9D68B9CA5985}">
      <dsp:nvSpPr>
        <dsp:cNvPr id="0" name=""/>
        <dsp:cNvSpPr/>
      </dsp:nvSpPr>
      <dsp:spPr>
        <a:xfrm rot="20254202">
          <a:off x="1050605" y="2008596"/>
          <a:ext cx="4179927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4179927" y="194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0F64D-DCA8-4E4B-A8C0-7671F4FD9E5E}">
      <dsp:nvSpPr>
        <dsp:cNvPr id="0" name=""/>
        <dsp:cNvSpPr/>
      </dsp:nvSpPr>
      <dsp:spPr>
        <a:xfrm rot="19637060">
          <a:off x="839707" y="1455528"/>
          <a:ext cx="4652268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4652268" y="194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B5F32-CE5F-4370-96F2-E01CC123A045}">
      <dsp:nvSpPr>
        <dsp:cNvPr id="0" name=""/>
        <dsp:cNvSpPr/>
      </dsp:nvSpPr>
      <dsp:spPr>
        <a:xfrm>
          <a:off x="221868" y="2412731"/>
          <a:ext cx="1161000" cy="11610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D8620-59ED-480F-A13D-6DDF69AD59EE}">
      <dsp:nvSpPr>
        <dsp:cNvPr id="0" name=""/>
        <dsp:cNvSpPr/>
      </dsp:nvSpPr>
      <dsp:spPr>
        <a:xfrm>
          <a:off x="5101914" y="13350"/>
          <a:ext cx="265418" cy="265425"/>
        </a:xfrm>
        <a:prstGeom prst="ellipse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5140784" y="52221"/>
        <a:ext cx="187678" cy="187683"/>
      </dsp:txXfrm>
    </dsp:sp>
    <dsp:sp modelId="{DA1A1927-F28D-450F-A3F6-EEA860FF5299}">
      <dsp:nvSpPr>
        <dsp:cNvPr id="0" name=""/>
        <dsp:cNvSpPr/>
      </dsp:nvSpPr>
      <dsp:spPr>
        <a:xfrm>
          <a:off x="5061260" y="1015843"/>
          <a:ext cx="306072" cy="312446"/>
        </a:xfrm>
        <a:prstGeom prst="ellipse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5106083" y="1061600"/>
        <a:ext cx="216426" cy="220932"/>
      </dsp:txXfrm>
    </dsp:sp>
    <dsp:sp modelId="{134F9116-D234-480E-A0FD-7AA1B5927E2E}">
      <dsp:nvSpPr>
        <dsp:cNvPr id="0" name=""/>
        <dsp:cNvSpPr/>
      </dsp:nvSpPr>
      <dsp:spPr>
        <a:xfrm>
          <a:off x="5111436" y="1774827"/>
          <a:ext cx="255896" cy="261078"/>
        </a:xfrm>
        <a:prstGeom prst="ellipse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5148911" y="1813061"/>
        <a:ext cx="180946" cy="184610"/>
      </dsp:txXfrm>
    </dsp:sp>
    <dsp:sp modelId="{8B49C857-CB9B-4879-90A5-C8210D1F8DD7}">
      <dsp:nvSpPr>
        <dsp:cNvPr id="0" name=""/>
        <dsp:cNvSpPr/>
      </dsp:nvSpPr>
      <dsp:spPr>
        <a:xfrm>
          <a:off x="5130488" y="2688646"/>
          <a:ext cx="236844" cy="289346"/>
        </a:xfrm>
        <a:prstGeom prst="ellipse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5165173" y="2731020"/>
        <a:ext cx="167474" cy="204598"/>
      </dsp:txXfrm>
    </dsp:sp>
    <dsp:sp modelId="{C6C2976D-4634-4F8F-9BDD-A76B0DA7CC79}">
      <dsp:nvSpPr>
        <dsp:cNvPr id="0" name=""/>
        <dsp:cNvSpPr/>
      </dsp:nvSpPr>
      <dsp:spPr>
        <a:xfrm>
          <a:off x="5094609" y="3759438"/>
          <a:ext cx="217799" cy="237728"/>
        </a:xfrm>
        <a:prstGeom prst="ellipse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5126505" y="3794252"/>
        <a:ext cx="154007" cy="168100"/>
      </dsp:txXfrm>
    </dsp:sp>
    <dsp:sp modelId="{27F6EEFA-EFC3-49BB-9F0C-7B492FADD651}">
      <dsp:nvSpPr>
        <dsp:cNvPr id="0" name=""/>
        <dsp:cNvSpPr/>
      </dsp:nvSpPr>
      <dsp:spPr>
        <a:xfrm>
          <a:off x="5092230" y="4659967"/>
          <a:ext cx="236844" cy="232552"/>
        </a:xfrm>
        <a:prstGeom prst="ellipse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>
        <a:off x="5126915" y="4694023"/>
        <a:ext cx="167474" cy="164440"/>
      </dsp:txXfrm>
    </dsp:sp>
    <dsp:sp modelId="{1781FE6B-DFA1-4F3D-ADE1-DFA896EE71AA}">
      <dsp:nvSpPr>
        <dsp:cNvPr id="0" name=""/>
        <dsp:cNvSpPr/>
      </dsp:nvSpPr>
      <dsp:spPr>
        <a:xfrm>
          <a:off x="5111436" y="5736913"/>
          <a:ext cx="255896" cy="233674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>
        <a:off x="5148911" y="5771134"/>
        <a:ext cx="180946" cy="16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87747-C328-4C0F-B060-11A3A4FC7CA8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3771E-E467-4CCD-A469-DAB597C02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08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743A2CF3-EF55-446F-B633-928756F5DE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8FFB4843-E959-48AD-B954-C6E8D86B7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5D44B1BD-E20C-46F2-B95D-621080BB8A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3DB3424-1024-47D9-83ED-5528F8B0DE8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MG_PowerpointBackground-wide.jpg">
            <a:extLst>
              <a:ext uri="{FF2B5EF4-FFF2-40B4-BE49-F238E27FC236}">
                <a16:creationId xmlns:a16="http://schemas.microsoft.com/office/drawing/2014/main" id="{1D56DA16-5F26-41E8-B2E6-FAE71B5B4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WMG_PowerpointBackground-wide.jpg">
            <a:extLst>
              <a:ext uri="{FF2B5EF4-FFF2-40B4-BE49-F238E27FC236}">
                <a16:creationId xmlns:a16="http://schemas.microsoft.com/office/drawing/2014/main" id="{29DB06C8-FCE2-486C-B06B-FA633264D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405" y="2661026"/>
            <a:ext cx="103632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05" y="5108224"/>
            <a:ext cx="9448800" cy="124812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8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B6380-F9F7-4DF1-B7B3-82CCF772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61150-5426-4682-9820-2ABD2C6023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7F5B4E-3E02-4968-AD81-3896D0B5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766148-EE72-4CE4-8218-43EB1B8C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8B5C6-9013-4084-9090-FD81F1048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8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F4449-A464-4722-AE77-AE73012F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61150-5426-4682-9820-2ABD2C6023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A9C1-A0CC-4E0A-A00C-ECE1FB71F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621D4-68B4-467E-84FE-F38D3029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8B5C6-9013-4084-9090-FD81F1048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59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E193C-9D5D-4639-B5A5-FC51B08B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61150-5426-4682-9820-2ABD2C6023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EEC22-91A9-4D79-975C-1D066F01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6F3F5-B9B0-4E19-987E-315FEAF6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8B5C6-9013-4084-9090-FD81F1048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0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MG_PowerpointBackground-wide2.jpg">
            <a:extLst>
              <a:ext uri="{FF2B5EF4-FFF2-40B4-BE49-F238E27FC236}">
                <a16:creationId xmlns:a16="http://schemas.microsoft.com/office/drawing/2014/main" id="{CA9298F3-79CE-4656-9DF0-96BBB8FE7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WMG_PowerpointBackground-wide2.jpg">
            <a:extLst>
              <a:ext uri="{FF2B5EF4-FFF2-40B4-BE49-F238E27FC236}">
                <a16:creationId xmlns:a16="http://schemas.microsoft.com/office/drawing/2014/main" id="{33D1799C-4469-45AD-88DC-BA1853AED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4263"/>
            <a:ext cx="10972800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664177"/>
            <a:ext cx="9223023" cy="3947427"/>
          </a:xfrm>
        </p:spPr>
        <p:txBody>
          <a:bodyPr/>
          <a:lstStyle>
            <a:lvl1pPr marL="457189" indent="-457189">
              <a:buSzPct val="100000"/>
              <a:buFontTx/>
              <a:buBlip>
                <a:blip r:embed="rId3"/>
              </a:buBlip>
              <a:defRPr/>
            </a:lvl1pPr>
            <a:lvl2pPr marL="990575" indent="-380990">
              <a:buSzPct val="100000"/>
              <a:buFontTx/>
              <a:buBlip>
                <a:blip r:embed="rId3"/>
              </a:buBlip>
              <a:defRPr/>
            </a:lvl2pPr>
            <a:lvl3pPr marL="1523962" indent="-304792">
              <a:buSzPct val="100000"/>
              <a:buFontTx/>
              <a:buBlip>
                <a:blip r:embed="rId3"/>
              </a:buBlip>
              <a:defRPr/>
            </a:lvl3pPr>
            <a:lvl4pPr marL="2133547" indent="-304792">
              <a:buSzPct val="100000"/>
              <a:buFontTx/>
              <a:buBlip>
                <a:blip r:embed="rId3"/>
              </a:buBlip>
              <a:defRPr/>
            </a:lvl4pPr>
            <a:lvl5pPr marL="2743131" indent="-304792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26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MG_PowerpointBackground-wide5.jpg">
            <a:extLst>
              <a:ext uri="{FF2B5EF4-FFF2-40B4-BE49-F238E27FC236}">
                <a16:creationId xmlns:a16="http://schemas.microsoft.com/office/drawing/2014/main" id="{95ED3EC6-0539-4681-97E8-AA2D5F7F6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WMG_PowerpointBackground-wide5.jpg">
            <a:extLst>
              <a:ext uri="{FF2B5EF4-FFF2-40B4-BE49-F238E27FC236}">
                <a16:creationId xmlns:a16="http://schemas.microsoft.com/office/drawing/2014/main" id="{F4860279-5009-45B5-9165-7A28B606C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84263"/>
            <a:ext cx="9223023" cy="1143000"/>
          </a:xfrm>
        </p:spPr>
        <p:txBody>
          <a:bodyPr>
            <a:norm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494837"/>
            <a:ext cx="9223023" cy="3947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94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F878C-E663-4C0C-AB92-F108FB2B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61150-5426-4682-9820-2ABD2C6023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5E91F-DDD2-4D96-BDB3-34E22F43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ADFA-5DB1-4A33-9258-F5B073AF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8B5C6-9013-4084-9090-FD81F1048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33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464CB8-7512-42AC-8F22-75EBE871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61150-5426-4682-9820-2ABD2C6023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6661F4-3489-44E2-A584-18E01648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4AA8D1-11C1-4D63-83D1-CB48DC17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8B5C6-9013-4084-9090-FD81F1048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46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E2A2D5-6B8D-48F5-9DE8-C71EEB62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61150-5426-4682-9820-2ABD2C6023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0235D0-D8C2-4910-9DD0-72EFF5DE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B7A9B9-1447-471A-93DF-44517E6C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8B5C6-9013-4084-9090-FD81F1048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06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CAE9CE5-A88F-4418-9FB5-AEEF226D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61150-5426-4682-9820-2ABD2C6023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91D622-9B41-491D-AD19-018E1884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E2867C-27D3-4BB5-B9A0-985AD76A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8B5C6-9013-4084-9090-FD81F1048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3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FC3F94-4CAB-45DC-89FD-5824DF60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61150-5426-4682-9820-2ABD2C6023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3EB6C3-688C-40FC-8B94-B03F0063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878E0C-5404-42A1-AC90-3CEF45E2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8B5C6-9013-4084-9090-FD81F1048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25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BAFBA6-50D3-44FF-B2F8-27F7AE27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61150-5426-4682-9820-2ABD2C6023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914674-A275-426A-B968-6EB82E4A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795F0E-BF20-4D5D-8729-5308DA4E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8B5C6-9013-4084-9090-FD81F1048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85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MG_PowerpointBackground-wide4.jpg">
            <a:extLst>
              <a:ext uri="{FF2B5EF4-FFF2-40B4-BE49-F238E27FC236}">
                <a16:creationId xmlns:a16="http://schemas.microsoft.com/office/drawing/2014/main" id="{502091A8-7166-493F-9831-3F57BE7275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92BBBD94-968E-4782-BD7C-5B997098AE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90E08ED-4F8B-467F-BFCC-C137449531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0EECC-CADF-41F9-8EDD-53374717D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55561150-5426-4682-9820-2ABD2C60230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8B21B-5B83-41EA-B31C-85E04AA92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7DDA8-50C3-4808-8852-2156DF9A9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58B8B5C6-9013-4084-9090-FD81F1048146}" type="slidenum">
              <a:rPr lang="en-GB" smtClean="0"/>
              <a:t>‹#›</a:t>
            </a:fld>
            <a:endParaRPr lang="en-GB"/>
          </a:p>
        </p:txBody>
      </p:sp>
      <p:pic>
        <p:nvPicPr>
          <p:cNvPr id="1032" name="Picture 7" descr="WMG_PowerpointBackground-wide4.jpg">
            <a:extLst>
              <a:ext uri="{FF2B5EF4-FFF2-40B4-BE49-F238E27FC236}">
                <a16:creationId xmlns:a16="http://schemas.microsoft.com/office/drawing/2014/main" id="{5A2F30AA-954F-4B91-8F99-DB0B120C45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27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5"/>
        </a:buBlip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5"/>
        </a:buBlip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5"/>
        </a:buBlip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5"/>
        </a:buBlip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5"/>
        </a:buBlip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hyperlink" Target="https://cve.mitre.org/cgi-bin/cvename.cgi?name=CVE-2009-4037" TargetMode="External"/><Relationship Id="rId18" Type="http://schemas.openxmlformats.org/officeDocument/2006/relationships/hyperlink" Target="https://cve.mitre.org/cgi-bin/cvename.cgi?name=CVE-2016-7157" TargetMode="External"/><Relationship Id="rId26" Type="http://schemas.openxmlformats.org/officeDocument/2006/relationships/hyperlink" Target="https://cve.mitre.org/cgi-bin/cvename.cgi?name=CVE-2007-5148" TargetMode="External"/><Relationship Id="rId3" Type="http://schemas.openxmlformats.org/officeDocument/2006/relationships/hyperlink" Target="https://cve.mitre.org/cgi-bin/cvename.cgi?name=CVE-2020-8479" TargetMode="External"/><Relationship Id="rId21" Type="http://schemas.openxmlformats.org/officeDocument/2006/relationships/hyperlink" Target="https://cve.mitre.org/cgi-bin/cvename.cgi?name=CVE-2016-2389" TargetMode="External"/><Relationship Id="rId34" Type="http://schemas.openxmlformats.org/officeDocument/2006/relationships/hyperlink" Target="https://cve.mitre.org/cgi-bin/cvename.cgi?name=CVE-2016-1561" TargetMode="External"/><Relationship Id="rId7" Type="http://schemas.openxmlformats.org/officeDocument/2006/relationships/hyperlink" Target="https://cve.mitre.org/cgi-bin/cvename.cgi?name=CVE-2019-1590" TargetMode="External"/><Relationship Id="rId12" Type="http://schemas.openxmlformats.org/officeDocument/2006/relationships/hyperlink" Target="https://cve.mitre.org/cgi-bin/cvename.cgi?name=CVE-2009-4046" TargetMode="External"/><Relationship Id="rId17" Type="http://schemas.openxmlformats.org/officeDocument/2006/relationships/hyperlink" Target="https://cve.mitre.org/cgi-bin/cvename.cgi?name=CVE-2015-8329" TargetMode="External"/><Relationship Id="rId25" Type="http://schemas.openxmlformats.org/officeDocument/2006/relationships/hyperlink" Target="https://cve.mitre.org/cgi-bin/cvename.cgi?name=CVE-2022-30467" TargetMode="External"/><Relationship Id="rId33" Type="http://schemas.openxmlformats.org/officeDocument/2006/relationships/hyperlink" Target="https://cve.mitre.org/cgi-bin/cvename.cgi?name=CVE-2021-27615" TargetMode="External"/><Relationship Id="rId2" Type="http://schemas.openxmlformats.org/officeDocument/2006/relationships/hyperlink" Target="https://cve.mitre.org/cgi-bin/cvename.cgi?name=CVE-2021-21480" TargetMode="External"/><Relationship Id="rId16" Type="http://schemas.openxmlformats.org/officeDocument/2006/relationships/hyperlink" Target="https://cve.mitre.org/cgi-bin/cvename.cgi?name=CVE-2021-27600" TargetMode="External"/><Relationship Id="rId20" Type="http://schemas.openxmlformats.org/officeDocument/2006/relationships/hyperlink" Target="https://cve.mitre.org/cgi-bin/cvename.cgi?name=CVE-2019-0267" TargetMode="External"/><Relationship Id="rId29" Type="http://schemas.openxmlformats.org/officeDocument/2006/relationships/hyperlink" Target="https://cve.mitre.org/cgi-bin/cvename.cgi?name=CVE-2021-397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ve.mitre.org/cgi-bin/cvename.cgi?name=CVE-2017-9630" TargetMode="External"/><Relationship Id="rId11" Type="http://schemas.openxmlformats.org/officeDocument/2006/relationships/hyperlink" Target="https://cve.mitre.org/cgi-bin/cvename.cgi?name=CVE-2022-2975" TargetMode="External"/><Relationship Id="rId24" Type="http://schemas.openxmlformats.org/officeDocument/2006/relationships/hyperlink" Target="https://cve.mitre.org/cgi-bin/cvename.cgi?name=CVE-2022-39802" TargetMode="External"/><Relationship Id="rId32" Type="http://schemas.openxmlformats.org/officeDocument/2006/relationships/hyperlink" Target="https://cve.mitre.org/cgi-bin/cvename.cgi?name=CVE-2016-4016" TargetMode="External"/><Relationship Id="rId5" Type="http://schemas.openxmlformats.org/officeDocument/2006/relationships/hyperlink" Target="https://cve.mitre.org/cgi-bin/cvename.cgi?name=CVE-2017-9632" TargetMode="External"/><Relationship Id="rId15" Type="http://schemas.openxmlformats.org/officeDocument/2006/relationships/hyperlink" Target="https://cve.mitre.org/cgi-bin/cvename.cgi?name=CVE-2018-19436" TargetMode="External"/><Relationship Id="rId23" Type="http://schemas.openxmlformats.org/officeDocument/2006/relationships/hyperlink" Target="https://cve.mitre.org/cgi-bin/cvename.cgi?name=CVE-2020-8476" TargetMode="External"/><Relationship Id="rId28" Type="http://schemas.openxmlformats.org/officeDocument/2006/relationships/hyperlink" Target="https://cve.mitre.org/cgi-bin/cvename.cgi?name=CVE-2022-3432" TargetMode="External"/><Relationship Id="rId10" Type="http://schemas.openxmlformats.org/officeDocument/2006/relationships/hyperlink" Target="https://cve.mitre.org/cgi-bin/cvename.cgi?name=CVE-2020-8471" TargetMode="External"/><Relationship Id="rId19" Type="http://schemas.openxmlformats.org/officeDocument/2006/relationships/hyperlink" Target="https://cve.mitre.org/cgi-bin/cvename.cgi?name=CVE-2014-4820" TargetMode="External"/><Relationship Id="rId31" Type="http://schemas.openxmlformats.org/officeDocument/2006/relationships/hyperlink" Target="https://cve.mitre.org/cgi-bin/cvename.cgi?name=CVE-2022-30466" TargetMode="External"/><Relationship Id="rId4" Type="http://schemas.openxmlformats.org/officeDocument/2006/relationships/hyperlink" Target="https://cve.mitre.org/cgi-bin/cvename.cgi?name=CVE-2020-8481" TargetMode="External"/><Relationship Id="rId9" Type="http://schemas.openxmlformats.org/officeDocument/2006/relationships/hyperlink" Target="https://cve.mitre.org/cgi-bin/cvename.cgi?name=CVE-2018-13804" TargetMode="External"/><Relationship Id="rId14" Type="http://schemas.openxmlformats.org/officeDocument/2006/relationships/hyperlink" Target="https://cve.mitre.org/cgi-bin/cvename.cgi?name=CVE-2022-20817" TargetMode="External"/><Relationship Id="rId22" Type="http://schemas.openxmlformats.org/officeDocument/2006/relationships/hyperlink" Target="https://cve.mitre.org/cgi-bin/cvename.cgi?name=CVE-2020-8475" TargetMode="External"/><Relationship Id="rId27" Type="http://schemas.openxmlformats.org/officeDocument/2006/relationships/hyperlink" Target="https://cve.mitre.org/cgi-bin/cvename.cgi?name=CVE-2019-13945" TargetMode="External"/><Relationship Id="rId30" Type="http://schemas.openxmlformats.org/officeDocument/2006/relationships/hyperlink" Target="https://cve.mitre.org/cgi-bin/cvename.cgi?name=CVE-2021-3971" TargetMode="External"/><Relationship Id="rId8" Type="http://schemas.openxmlformats.org/officeDocument/2006/relationships/hyperlink" Target="https://cve.mitre.org/cgi-bin/cvename.cgi?name=CVE-2021-223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793FDD5-A44A-4C4D-B766-B6FC7D6B9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17" y="1706880"/>
            <a:ext cx="11346824" cy="2424853"/>
          </a:xfrm>
        </p:spPr>
        <p:txBody>
          <a:bodyPr/>
          <a:lstStyle/>
          <a:p>
            <a:r>
              <a:rPr lang="en-GB" sz="4800" b="1" kern="0" dirty="0">
                <a:effectLst/>
                <a:ea typeface="Times New Roman" panose="02020603050405020304" pitchFamily="18" charset="0"/>
              </a:rPr>
              <a:t>Threat Analysis and Risk Assessment of Cyber-Physical Attack in Additive Manufacturing</a:t>
            </a:r>
            <a:endParaRPr lang="en-GB" altLang="en-US" sz="41300" b="1" dirty="0">
              <a:cs typeface="Arial" panose="020B0604020202020204" pitchFamily="34" charset="0"/>
            </a:endParaRP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416843FC-FF46-4751-94C9-1ED8AF83B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882" y="4738688"/>
            <a:ext cx="2872068" cy="1818587"/>
          </a:xfrm>
        </p:spPr>
        <p:txBody>
          <a:bodyPr>
            <a:normAutofit fontScale="62500" lnSpcReduction="20000"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Mahender Kumar</a:t>
            </a: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Fellow</a:t>
            </a:r>
          </a:p>
          <a:p>
            <a:r>
              <a:rPr lang="en-US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SCSRG, WMG, </a:t>
            </a:r>
          </a:p>
          <a:p>
            <a:r>
              <a:rPr lang="en-US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Warwick  </a:t>
            </a:r>
          </a:p>
          <a:p>
            <a:r>
              <a:rPr lang="en-US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Kingdom</a:t>
            </a:r>
            <a:br>
              <a:rPr lang="en-US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89ECC67-7BC4-4244-271C-BC599FE96EFF}"/>
              </a:ext>
            </a:extLst>
          </p:cNvPr>
          <p:cNvSpPr txBox="1">
            <a:spLocks/>
          </p:cNvSpPr>
          <p:nvPr/>
        </p:nvSpPr>
        <p:spPr bwMode="auto">
          <a:xfrm>
            <a:off x="3962120" y="4738688"/>
            <a:ext cx="2872068" cy="181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None/>
              <a:defRPr sz="426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09585" indent="0" algn="ctr" defTabSz="60958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219170" indent="0" algn="ctr" defTabSz="60958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828754" indent="0" algn="ctr" defTabSz="60958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438339" indent="0" algn="ctr" defTabSz="60958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Gregory Epiphaniou</a:t>
            </a:r>
          </a:p>
          <a:p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Reader</a:t>
            </a:r>
          </a:p>
          <a:p>
            <a:r>
              <a:rPr lang="en-US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SCSRG, WMG, </a:t>
            </a:r>
          </a:p>
          <a:p>
            <a:r>
              <a:rPr lang="en-US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Warwick  </a:t>
            </a:r>
          </a:p>
          <a:p>
            <a:r>
              <a:rPr lang="en-US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Kingdom</a:t>
            </a:r>
            <a:br>
              <a:rPr lang="en-US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55AC7-76B1-C2E5-B45D-D5A2B57A2ABC}"/>
              </a:ext>
            </a:extLst>
          </p:cNvPr>
          <p:cNvSpPr txBox="1">
            <a:spLocks/>
          </p:cNvSpPr>
          <p:nvPr/>
        </p:nvSpPr>
        <p:spPr bwMode="auto">
          <a:xfrm>
            <a:off x="7514945" y="4738687"/>
            <a:ext cx="2872068" cy="181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None/>
              <a:defRPr sz="426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09585" indent="0" algn="ctr" defTabSz="60958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219170" indent="0" algn="ctr" defTabSz="60958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828754" indent="0" algn="ctr" defTabSz="60958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438339" indent="0" algn="ctr" defTabSz="60958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 Carsten Maple</a:t>
            </a: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</a:t>
            </a:r>
          </a:p>
          <a:p>
            <a:r>
              <a:rPr lang="en-US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SCSRG, WMG, </a:t>
            </a:r>
          </a:p>
          <a:p>
            <a:r>
              <a:rPr lang="en-US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Warwick  </a:t>
            </a:r>
          </a:p>
          <a:p>
            <a:r>
              <a:rPr lang="en-US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Kingdom</a:t>
            </a:r>
            <a:br>
              <a:rPr lang="en-US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51F1B-0C18-3E22-F5C1-12614D9D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Threat Estimation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955D589-3DDD-8E90-DD34-D0E51AC1F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51315"/>
              </p:ext>
            </p:extLst>
          </p:nvPr>
        </p:nvGraphicFramePr>
        <p:xfrm>
          <a:off x="3841449" y="212793"/>
          <a:ext cx="8148311" cy="585311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38456">
                  <a:extLst>
                    <a:ext uri="{9D8B030D-6E8A-4147-A177-3AD203B41FA5}">
                      <a16:colId xmlns:a16="http://schemas.microsoft.com/office/drawing/2014/main" val="1016009682"/>
                    </a:ext>
                  </a:extLst>
                </a:gridCol>
                <a:gridCol w="1011689">
                  <a:extLst>
                    <a:ext uri="{9D8B030D-6E8A-4147-A177-3AD203B41FA5}">
                      <a16:colId xmlns:a16="http://schemas.microsoft.com/office/drawing/2014/main" val="1543806994"/>
                    </a:ext>
                  </a:extLst>
                </a:gridCol>
                <a:gridCol w="849850">
                  <a:extLst>
                    <a:ext uri="{9D8B030D-6E8A-4147-A177-3AD203B41FA5}">
                      <a16:colId xmlns:a16="http://schemas.microsoft.com/office/drawing/2014/main" val="2972313000"/>
                    </a:ext>
                  </a:extLst>
                </a:gridCol>
                <a:gridCol w="1093041">
                  <a:extLst>
                    <a:ext uri="{9D8B030D-6E8A-4147-A177-3AD203B41FA5}">
                      <a16:colId xmlns:a16="http://schemas.microsoft.com/office/drawing/2014/main" val="1100554159"/>
                    </a:ext>
                  </a:extLst>
                </a:gridCol>
                <a:gridCol w="826861">
                  <a:extLst>
                    <a:ext uri="{9D8B030D-6E8A-4147-A177-3AD203B41FA5}">
                      <a16:colId xmlns:a16="http://schemas.microsoft.com/office/drawing/2014/main" val="2176260695"/>
                    </a:ext>
                  </a:extLst>
                </a:gridCol>
                <a:gridCol w="1128414">
                  <a:extLst>
                    <a:ext uri="{9D8B030D-6E8A-4147-A177-3AD203B41FA5}">
                      <a16:colId xmlns:a16="http://schemas.microsoft.com/office/drawing/2014/main" val="2995772557"/>
                    </a:ext>
                  </a:extLst>
                </a:gridCol>
              </a:tblGrid>
              <a:tr h="492119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Identified Threats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Targeting precision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Area of Impact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Collateral damage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Stealth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Attach repeatability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1885249206"/>
                  </a:ext>
                </a:extLst>
              </a:tr>
              <a:tr h="271286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Physical property threat to 3D object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Critical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Critical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Critical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833900446"/>
                  </a:ext>
                </a:extLst>
              </a:tr>
              <a:tr h="160869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NBC threat to 3D object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978323235"/>
                  </a:ext>
                </a:extLst>
              </a:tr>
              <a:tr h="160869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Electronic circuit threat to 3D object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2826863054"/>
                  </a:ext>
                </a:extLst>
              </a:tr>
              <a:tr h="271286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Reduced lifetime threat to 3D equipment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2818870846"/>
                  </a:ext>
                </a:extLst>
              </a:tr>
              <a:tr h="271286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Irreparable damage threat to 3D equipment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2116045024"/>
                  </a:ext>
                </a:extLst>
              </a:tr>
              <a:tr h="271286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E/I threat to 3D equipment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Low.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4163493425"/>
                  </a:ext>
                </a:extLst>
              </a:tr>
              <a:tr h="271286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E/I threat to the environment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977713404"/>
                  </a:ext>
                </a:extLst>
              </a:tr>
              <a:tr h="271286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Fire threat to the environment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227786596"/>
                  </a:ext>
                </a:extLst>
              </a:tr>
              <a:tr h="271286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NBC’s threat to the environment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855012343"/>
                  </a:ext>
                </a:extLst>
              </a:tr>
              <a:tr h="271286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CS&amp;IP risk in CAD model phase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2200636065"/>
                  </a:ext>
                </a:extLst>
              </a:tr>
              <a:tr h="271286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CS&amp;IP risk in .STL file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1493282145"/>
                  </a:ext>
                </a:extLst>
              </a:tr>
              <a:tr h="160869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CS&amp;IP risk in Toolpath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2657265843"/>
                  </a:ext>
                </a:extLst>
              </a:tr>
              <a:tr h="271286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CS&amp;IP risk in the physical machine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 dirty="0">
                          <a:effectLst/>
                        </a:rPr>
                        <a:t>High 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736718197"/>
                  </a:ext>
                </a:extLst>
              </a:tr>
              <a:tr h="271286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BI&amp;D threat due to defective design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Critical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3818190232"/>
                  </a:ext>
                </a:extLst>
              </a:tr>
              <a:tr h="271286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Defects during the manufacturing process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Critical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Critical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1289337237"/>
                  </a:ext>
                </a:extLst>
              </a:tr>
              <a:tr h="160869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BI&amp;D threat due to exposure to ultrafine particle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2245877183"/>
                  </a:ext>
                </a:extLst>
              </a:tr>
              <a:tr h="160869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Threat due to Ineffective training plan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2793472879"/>
                  </a:ext>
                </a:extLst>
              </a:tr>
              <a:tr h="271286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Threat due to insufficient management support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2368987991"/>
                  </a:ext>
                </a:extLst>
              </a:tr>
              <a:tr h="216077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Threat due to poor communication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Critical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2082240238"/>
                  </a:ext>
                </a:extLst>
              </a:tr>
              <a:tr h="271286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Inflation threat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430909777"/>
                  </a:ext>
                </a:extLst>
              </a:tr>
              <a:tr h="271286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Foreign exchange rate fluctuation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Low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1451531977"/>
                  </a:ext>
                </a:extLst>
              </a:tr>
              <a:tr h="271286">
                <a:tc>
                  <a:txBody>
                    <a:bodyPr/>
                    <a:lstStyle/>
                    <a:p>
                      <a:pPr marL="19685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Insufficient financing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High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000" dirty="0">
                          <a:effectLst/>
                        </a:rPr>
                        <a:t>Low 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933" marR="22933" marT="0" marB="0"/>
                </a:tc>
                <a:extLst>
                  <a:ext uri="{0D108BD9-81ED-4DB2-BD59-A6C34878D82A}">
                    <a16:rowId xmlns:a16="http://schemas.microsoft.com/office/drawing/2014/main" val="4169505052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71119-E07F-0FA4-E94D-3F8C7783B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969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B93B-357B-51B5-E5C2-2BF5DD6D4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5" y="273049"/>
            <a:ext cx="7743820" cy="1162051"/>
          </a:xfrm>
        </p:spPr>
        <p:txBody>
          <a:bodyPr/>
          <a:lstStyle/>
          <a:p>
            <a:r>
              <a:rPr lang="en-GB" sz="5300" dirty="0"/>
              <a:t>Threat Estimation: Impact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7EB4C5-234C-0628-7BAF-090C9ACEB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95963" y="1435100"/>
                <a:ext cx="6305550" cy="469106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𝐼𝑚𝑝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𝑎𝑔𝑔𝑟</m:t>
                          </m:r>
                        </m:sub>
                      </m:sSub>
                      <m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tp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tp</m:t>
                          </m:r>
                        </m:sub>
                      </m:sSub>
                      <m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ai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𝑎𝑖</m:t>
                          </m:r>
                        </m:sub>
                      </m:sSub>
                      <m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cd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s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ar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ar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endParaRPr lang="en-GB" sz="1600" i="1" dirty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𝐼𝑚𝑝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cd</m:t>
                                  </m:r>
                                </m:sub>
                              </m:s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𝑎𝑖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𝑡𝑝</m:t>
                              </m:r>
                            </m:sub>
                          </m:sSub>
                          <m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ar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τ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1800" dirty="0"/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r>
                  <a:rPr lang="en-GB" sz="1800" dirty="0"/>
                  <a:t>Where, decay function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τ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x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τ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δ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  <a:p>
                <a:pPr marL="0" indent="0">
                  <a:buNone/>
                </a:pPr>
                <a:endParaRPr lang="en-GB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7EB4C5-234C-0628-7BAF-090C9ACEB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5963" y="1435100"/>
                <a:ext cx="6305550" cy="4691066"/>
              </a:xfrm>
              <a:blipFill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7B056-3171-A2D2-979D-114BD65D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891083" cy="3494085"/>
          </a:xfrm>
        </p:spPr>
        <p:txBody>
          <a:bodyPr/>
          <a:lstStyle/>
          <a:p>
            <a:endParaRPr lang="en-GB" sz="1200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149E23-294F-306D-BB3D-8D42B7AA7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065" y="1677987"/>
            <a:ext cx="4548161" cy="3087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907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5016-3E0F-5395-FFD7-ABBD80F0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5" y="273049"/>
            <a:ext cx="9363070" cy="1162051"/>
          </a:xfrm>
        </p:spPr>
        <p:txBody>
          <a:bodyPr/>
          <a:lstStyle/>
          <a:p>
            <a:r>
              <a:rPr lang="en-GB" sz="5300" dirty="0"/>
              <a:t>Threat Estimation: Likelihood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BBE9A-2A87-BAA9-1234-1D9358588A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4963" y="1233488"/>
                <a:ext cx="6167437" cy="489267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𝐿𝑖𝑘𝑒𝑙𝑖h𝑜𝑜𝑑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𝑅𝑒𝑙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𝑆𝑒𝑣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𝑂𝑐𝑐𝑢𝑟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r>
                  <a:rPr lang="en-GB" sz="2000" dirty="0"/>
                  <a:t>Where,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i="1" smtClean="0"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𝑅𝑒𝑙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i="1"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𝑒𝑥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𝑒𝑥</m:t>
                              </m:r>
                            </m:sub>
                          </m:sSub>
                          <m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𝑒𝑥</m:t>
                              </m:r>
                            </m:sub>
                          </m:sSub>
                          <m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BBE9A-2A87-BAA9-1234-1D9358588A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4963" y="1233488"/>
                <a:ext cx="6167437" cy="4892678"/>
              </a:xfrm>
              <a:blipFill>
                <a:blip r:embed="rId2"/>
                <a:stretch>
                  <a:fillRect l="-9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F72679A-B93C-A961-ABF4-038E25162075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09605" y="1435103"/>
                <a:ext cx="4500558" cy="4691063"/>
              </a:xfrm>
            </p:spPr>
            <p:txBody>
              <a:bodyPr/>
              <a:lstStyle/>
              <a:p>
                <a:pPr lvl="0" algn="just">
                  <a:lnSpc>
                    <a:spcPct val="110000"/>
                  </a:lnSpc>
                  <a:spcBef>
                    <a:spcPts val="100"/>
                  </a:spcBef>
                  <a:spcAft>
                    <a:spcPts val="600"/>
                  </a:spcAft>
                </a:pPr>
                <a:endParaRPr lang="en-US" sz="1800" dirty="0">
                  <a:solidFill>
                    <a:srgbClr val="000000"/>
                  </a:solidFill>
                  <a:effectLst/>
                  <a:latin typeface="Palatino Linotype" panose="020405020505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0000"/>
                  </a:lnSpc>
                  <a:spcBef>
                    <a:spcPts val="1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Trustworthiness of data source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i="1" smtClean="0"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𝑅𝑒𝑙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GB" sz="1800" dirty="0">
                  <a:effectLst/>
                  <a:latin typeface="Linux Libertine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0000"/>
                  </a:lnSpc>
                  <a:spcBef>
                    <a:spcPts val="1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Frequency of IOC provided by the data source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i="1" smtClean="0"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𝑆𝑒𝑣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GB" sz="1800" dirty="0">
                  <a:effectLst/>
                  <a:latin typeface="Linux Libertine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0000"/>
                  </a:lnSpc>
                  <a:spcBef>
                    <a:spcPts val="1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IOC severity assigned by the data source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i="1" smtClean="0"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𝑂𝑐𝑐𝑢𝑟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GB" sz="1800" dirty="0">
                  <a:effectLst/>
                  <a:latin typeface="Linux Libertine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F72679A-B93C-A961-ABF4-038E251620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09605" y="1435103"/>
                <a:ext cx="4500558" cy="4691063"/>
              </a:xfrm>
              <a:blipFill>
                <a:blip r:embed="rId3"/>
                <a:stretch>
                  <a:fillRect l="-1491" r="-1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058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79E8-4DFA-190E-399D-4CFCB5B5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4" y="273049"/>
            <a:ext cx="5233983" cy="1162051"/>
          </a:xfrm>
        </p:spPr>
        <p:txBody>
          <a:bodyPr/>
          <a:lstStyle/>
          <a:p>
            <a:r>
              <a:rPr lang="en-GB" sz="5300" dirty="0"/>
              <a:t>Risk Assessment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C0E055-C528-D214-8DB1-6A7B75EB11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784547"/>
              </p:ext>
            </p:extLst>
          </p:nvPr>
        </p:nvGraphicFramePr>
        <p:xfrm>
          <a:off x="4724400" y="2625884"/>
          <a:ext cx="6857993" cy="24299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54636">
                  <a:extLst>
                    <a:ext uri="{9D8B030D-6E8A-4147-A177-3AD203B41FA5}">
                      <a16:colId xmlns:a16="http://schemas.microsoft.com/office/drawing/2014/main" val="2311817966"/>
                    </a:ext>
                  </a:extLst>
                </a:gridCol>
                <a:gridCol w="951954">
                  <a:extLst>
                    <a:ext uri="{9D8B030D-6E8A-4147-A177-3AD203B41FA5}">
                      <a16:colId xmlns:a16="http://schemas.microsoft.com/office/drawing/2014/main" val="2095137278"/>
                    </a:ext>
                  </a:extLst>
                </a:gridCol>
                <a:gridCol w="951954">
                  <a:extLst>
                    <a:ext uri="{9D8B030D-6E8A-4147-A177-3AD203B41FA5}">
                      <a16:colId xmlns:a16="http://schemas.microsoft.com/office/drawing/2014/main" val="740992455"/>
                    </a:ext>
                  </a:extLst>
                </a:gridCol>
                <a:gridCol w="951954">
                  <a:extLst>
                    <a:ext uri="{9D8B030D-6E8A-4147-A177-3AD203B41FA5}">
                      <a16:colId xmlns:a16="http://schemas.microsoft.com/office/drawing/2014/main" val="13581428"/>
                    </a:ext>
                  </a:extLst>
                </a:gridCol>
                <a:gridCol w="951954">
                  <a:extLst>
                    <a:ext uri="{9D8B030D-6E8A-4147-A177-3AD203B41FA5}">
                      <a16:colId xmlns:a16="http://schemas.microsoft.com/office/drawing/2014/main" val="1724035935"/>
                    </a:ext>
                  </a:extLst>
                </a:gridCol>
                <a:gridCol w="951954">
                  <a:extLst>
                    <a:ext uri="{9D8B030D-6E8A-4147-A177-3AD203B41FA5}">
                      <a16:colId xmlns:a16="http://schemas.microsoft.com/office/drawing/2014/main" val="1835995181"/>
                    </a:ext>
                  </a:extLst>
                </a:gridCol>
                <a:gridCol w="843587">
                  <a:extLst>
                    <a:ext uri="{9D8B030D-6E8A-4147-A177-3AD203B41FA5}">
                      <a16:colId xmlns:a16="http://schemas.microsoft.com/office/drawing/2014/main" val="143088993"/>
                    </a:ext>
                  </a:extLst>
                </a:gridCol>
              </a:tblGrid>
              <a:tr h="32811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Risk level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Threat level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48069"/>
                  </a:ext>
                </a:extLst>
              </a:tr>
              <a:tr h="328114">
                <a:tc rowSpan="6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Threat impact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2756798"/>
                  </a:ext>
                </a:extLst>
              </a:tr>
              <a:tr h="3402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Unknown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Unknown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Unknown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Unknown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Low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5229348"/>
                  </a:ext>
                </a:extLst>
              </a:tr>
              <a:tr h="3334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Unknown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Low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Low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Low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Medium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3084938"/>
                  </a:ext>
                </a:extLst>
              </a:tr>
              <a:tr h="3402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Unknown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Medium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Medium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774172"/>
                  </a:ext>
                </a:extLst>
              </a:tr>
              <a:tr h="3402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Unknown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Low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Medium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704558"/>
                  </a:ext>
                </a:extLst>
              </a:tr>
              <a:tr h="4195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Low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Medium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Critical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410682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D0CBAF4-F5F9-3215-8F34-8451ED08CC55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endParaRPr lang="en-GB" sz="2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GB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GB" sz="2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GB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GB" sz="2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GB" sz="2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GB" sz="2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m:t>𝑅𝑖𝑠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𝐼𝑚𝑝𝑎𝑐𝑡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𝑙𝑖𝑘𝑒𝑙𝑖h𝑜𝑜𝑑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D0CBAF4-F5F9-3215-8F34-8451ED08CC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67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804F9-5291-E73B-240E-D04C341E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884262"/>
            <a:ext cx="2309812" cy="2963837"/>
          </a:xfrm>
        </p:spPr>
        <p:txBody>
          <a:bodyPr wrap="square" anchor="ctr">
            <a:normAutofit/>
          </a:bodyPr>
          <a:lstStyle/>
          <a:p>
            <a:r>
              <a:rPr lang="en-GB" sz="2800" b="1" dirty="0"/>
              <a:t>Experiment Results: 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Aggregated threat impact and likelihood levels</a:t>
            </a:r>
            <a:endParaRPr lang="en-GB" sz="28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928817-4F23-2521-B5C0-AD64C45DB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545487"/>
              </p:ext>
            </p:extLst>
          </p:nvPr>
        </p:nvGraphicFramePr>
        <p:xfrm>
          <a:off x="3200400" y="803124"/>
          <a:ext cx="8648097" cy="585962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652913">
                  <a:extLst>
                    <a:ext uri="{9D8B030D-6E8A-4147-A177-3AD203B41FA5}">
                      <a16:colId xmlns:a16="http://schemas.microsoft.com/office/drawing/2014/main" val="1535523711"/>
                    </a:ext>
                  </a:extLst>
                </a:gridCol>
                <a:gridCol w="1092526">
                  <a:extLst>
                    <a:ext uri="{9D8B030D-6E8A-4147-A177-3AD203B41FA5}">
                      <a16:colId xmlns:a16="http://schemas.microsoft.com/office/drawing/2014/main" val="2348684129"/>
                    </a:ext>
                  </a:extLst>
                </a:gridCol>
                <a:gridCol w="936453">
                  <a:extLst>
                    <a:ext uri="{9D8B030D-6E8A-4147-A177-3AD203B41FA5}">
                      <a16:colId xmlns:a16="http://schemas.microsoft.com/office/drawing/2014/main" val="3627409482"/>
                    </a:ext>
                  </a:extLst>
                </a:gridCol>
                <a:gridCol w="816069">
                  <a:extLst>
                    <a:ext uri="{9D8B030D-6E8A-4147-A177-3AD203B41FA5}">
                      <a16:colId xmlns:a16="http://schemas.microsoft.com/office/drawing/2014/main" val="3773961317"/>
                    </a:ext>
                  </a:extLst>
                </a:gridCol>
                <a:gridCol w="1150136">
                  <a:extLst>
                    <a:ext uri="{9D8B030D-6E8A-4147-A177-3AD203B41FA5}">
                      <a16:colId xmlns:a16="http://schemas.microsoft.com/office/drawing/2014/main" val="4156405296"/>
                    </a:ext>
                  </a:extLst>
                </a:gridCol>
              </a:tblGrid>
              <a:tr h="737642">
                <a:tc>
                  <a:txBody>
                    <a:bodyPr/>
                    <a:lstStyle/>
                    <a:p>
                      <a:pPr marL="180340" algn="just">
                        <a:lnSpc>
                          <a:spcPts val="1300"/>
                        </a:lnSpc>
                      </a:pPr>
                      <a:r>
                        <a:rPr lang="en-US" sz="1400" dirty="0">
                          <a:effectLst/>
                        </a:rPr>
                        <a:t>Identified Threats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9050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Impact score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Impact value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Likelihood score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Likelihood value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3347164792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Physical property threat to 3D Object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28404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2874046182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NBC threat to 3D Object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13833.8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2879142524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Electronic circuit threat to 3D Object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4026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1194917374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Reduced lifetime threat to 3D equipment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1948588641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 dirty="0">
                          <a:effectLst/>
                        </a:rPr>
                        <a:t>Irreparable damage threat to 3D equipment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3246881710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E/I threat to 3D equipment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657.2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2581241325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E/I threat to the environment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629.3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2178586255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Fire threat to the environment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657.2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2610799093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NBC threat to the environment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685.1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3331661639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CS&amp;IP risk in the CAD model phase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14070.5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2553338668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CS&amp;IP risk in .STL file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3483.1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2287022254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CS&amp;IP risk in Toolpath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3977.2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927013916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CS&amp;IP risk in the physical machine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3239.1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2531458835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 dirty="0">
                          <a:effectLst/>
                        </a:rPr>
                        <a:t>BI&amp;D threat due to defective design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21171.5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3877094725"/>
                  </a:ext>
                </a:extLst>
              </a:tr>
              <a:tr h="440013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BI&amp;D due to defects occurring during the manufacturing process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27746.5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899241835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BI&amp;D threat due to exposure to ultrafine particle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6417.2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2313232130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Threat due to Ineffective training plan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3977.2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26550158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Threat due to insufficient management support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3483.1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4031582744"/>
                  </a:ext>
                </a:extLst>
              </a:tr>
              <a:tr h="281809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Threat due to poor communication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20527.15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87898504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Inflation threat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3733.2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3264920759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Foreign exchange rate fluctuation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3483.1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2752338183"/>
                  </a:ext>
                </a:extLst>
              </a:tr>
              <a:tr h="22000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Insufficient financing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6472.1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b"/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2445" marR="22445" marT="0" marB="0" anchor="ctr"/>
                </a:tc>
                <a:extLst>
                  <a:ext uri="{0D108BD9-81ED-4DB2-BD59-A6C34878D82A}">
                    <a16:rowId xmlns:a16="http://schemas.microsoft.com/office/drawing/2014/main" val="185588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22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ED8D8-471B-FCBE-EEAC-2F6DB64B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884263"/>
            <a:ext cx="3871912" cy="5335562"/>
          </a:xfrm>
        </p:spPr>
        <p:txBody>
          <a:bodyPr>
            <a:noAutofit/>
          </a:bodyPr>
          <a:lstStyle/>
          <a:p>
            <a:r>
              <a:rPr lang="en-GB" sz="4400" b="1" dirty="0"/>
              <a:t>Experiment Results: </a:t>
            </a:r>
            <a:r>
              <a:rPr lang="en-US" sz="36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Risk Estimation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29B08F-0A97-EDD5-58C4-C02EF6525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68374"/>
              </p:ext>
            </p:extLst>
          </p:nvPr>
        </p:nvGraphicFramePr>
        <p:xfrm>
          <a:off x="5123543" y="443881"/>
          <a:ext cx="6874932" cy="605037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07592">
                  <a:extLst>
                    <a:ext uri="{9D8B030D-6E8A-4147-A177-3AD203B41FA5}">
                      <a16:colId xmlns:a16="http://schemas.microsoft.com/office/drawing/2014/main" val="2831234949"/>
                    </a:ext>
                  </a:extLst>
                </a:gridCol>
                <a:gridCol w="892510">
                  <a:extLst>
                    <a:ext uri="{9D8B030D-6E8A-4147-A177-3AD203B41FA5}">
                      <a16:colId xmlns:a16="http://schemas.microsoft.com/office/drawing/2014/main" val="2919494733"/>
                    </a:ext>
                  </a:extLst>
                </a:gridCol>
                <a:gridCol w="891610">
                  <a:extLst>
                    <a:ext uri="{9D8B030D-6E8A-4147-A177-3AD203B41FA5}">
                      <a16:colId xmlns:a16="http://schemas.microsoft.com/office/drawing/2014/main" val="442128889"/>
                    </a:ext>
                  </a:extLst>
                </a:gridCol>
                <a:gridCol w="891610">
                  <a:extLst>
                    <a:ext uri="{9D8B030D-6E8A-4147-A177-3AD203B41FA5}">
                      <a16:colId xmlns:a16="http://schemas.microsoft.com/office/drawing/2014/main" val="1809880774"/>
                    </a:ext>
                  </a:extLst>
                </a:gridCol>
                <a:gridCol w="891610">
                  <a:extLst>
                    <a:ext uri="{9D8B030D-6E8A-4147-A177-3AD203B41FA5}">
                      <a16:colId xmlns:a16="http://schemas.microsoft.com/office/drawing/2014/main" val="3080800734"/>
                    </a:ext>
                  </a:extLst>
                </a:gridCol>
              </a:tblGrid>
              <a:tr h="428014">
                <a:tc>
                  <a:txBody>
                    <a:bodyPr/>
                    <a:lstStyle/>
                    <a:p>
                      <a:pPr marL="180340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Identified Threats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Impact score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Risk value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Risk level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Rank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1347430978"/>
                  </a:ext>
                </a:extLst>
              </a:tr>
              <a:tr h="211712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Physical property threat to manufacturing parts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28404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critical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2965227903"/>
                  </a:ext>
                </a:extLst>
              </a:tr>
              <a:tr h="254797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BI&amp;D threat due to defective design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21171.5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critical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649885910"/>
                  </a:ext>
                </a:extLst>
              </a:tr>
              <a:tr h="254797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CS&amp;IP risk in the CAD model phase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14070.5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critical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491353342"/>
                  </a:ext>
                </a:extLst>
              </a:tr>
              <a:tr h="254797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NBC threat to manufacturing parts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13833.8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critical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3252818217"/>
                  </a:ext>
                </a:extLst>
              </a:tr>
              <a:tr h="254797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Defects occurring during the manufacturing process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27746.5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862583113"/>
                  </a:ext>
                </a:extLst>
              </a:tr>
              <a:tr h="297882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Threat due to poor communication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20527.15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4013809794"/>
                  </a:ext>
                </a:extLst>
              </a:tr>
              <a:tr h="211712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Insufficient financing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6472.1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3941530472"/>
                  </a:ext>
                </a:extLst>
              </a:tr>
              <a:tr h="211712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BI&amp;D threat due to exposure to ultrafine particle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6417.2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1604625869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Electronic circuit threat to manufacturing parts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4026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2473545515"/>
                  </a:ext>
                </a:extLst>
              </a:tr>
              <a:tr h="211712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CS&amp;IP risk in Toolpath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3977.2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3747347002"/>
                  </a:ext>
                </a:extLst>
              </a:tr>
              <a:tr h="211712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Threat due to Ineffective training plan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3977.2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3670224646"/>
                  </a:ext>
                </a:extLst>
              </a:tr>
              <a:tr h="211712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CS&amp;IP risk in STL file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3483.1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359173372"/>
                  </a:ext>
                </a:extLst>
              </a:tr>
              <a:tr h="211712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Threat due to insufficient management support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3483.1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4012843843"/>
                  </a:ext>
                </a:extLst>
              </a:tr>
              <a:tr h="211712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 dirty="0">
                          <a:effectLst/>
                        </a:rPr>
                        <a:t>CS&amp;IP risk in the physical machine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3239.1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445682753"/>
                  </a:ext>
                </a:extLst>
              </a:tr>
              <a:tr h="211712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NBC’s threat to the environment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685.1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2700362940"/>
                  </a:ext>
                </a:extLst>
              </a:tr>
              <a:tr h="211712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Inflation threat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3733.2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862900355"/>
                  </a:ext>
                </a:extLst>
              </a:tr>
              <a:tr h="211712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Foreign exchange rate fluctuation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3483.1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459019802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Fire threat to the environment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657.2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Low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2188446676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E/I threat to the environment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629.3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Low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92259281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E/I threat to manufacturing equipment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657.2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Low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2262593084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Reduced lifetime threat to manufacturing equipment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Low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1393106051"/>
                  </a:ext>
                </a:extLst>
              </a:tr>
              <a:tr h="168628">
                <a:tc>
                  <a:txBody>
                    <a:bodyPr/>
                    <a:lstStyle/>
                    <a:p>
                      <a:pPr marL="18415"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Irreparable damage threat to manufacturing equipment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Low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effectLst/>
                        </a:rPr>
                        <a:t>22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927" marR="15927" marT="0" marB="0" anchor="ctr"/>
                </a:tc>
                <a:extLst>
                  <a:ext uri="{0D108BD9-81ED-4DB2-BD59-A6C34878D82A}">
                    <a16:rowId xmlns:a16="http://schemas.microsoft.com/office/drawing/2014/main" val="202136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805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DDB13-27CE-69F4-32B3-FDDB8CBBF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262" y="1689124"/>
            <a:ext cx="2357439" cy="3782987"/>
          </a:xfrm>
        </p:spPr>
        <p:txBody>
          <a:bodyPr>
            <a:noAutofit/>
          </a:bodyPr>
          <a:lstStyle/>
          <a:p>
            <a:r>
              <a:rPr lang="en-GB" sz="3600" b="1" dirty="0"/>
              <a:t>Framework validation on MITRE CVEs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1B6EB0-76CD-1FFD-D2D8-1C94910D3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767864"/>
              </p:ext>
            </p:extLst>
          </p:nvPr>
        </p:nvGraphicFramePr>
        <p:xfrm>
          <a:off x="152400" y="279963"/>
          <a:ext cx="9119355" cy="64393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266083823"/>
                    </a:ext>
                  </a:extLst>
                </a:gridCol>
                <a:gridCol w="4012638">
                  <a:extLst>
                    <a:ext uri="{9D8B030D-6E8A-4147-A177-3AD203B41FA5}">
                      <a16:colId xmlns:a16="http://schemas.microsoft.com/office/drawing/2014/main" val="2357667290"/>
                    </a:ext>
                  </a:extLst>
                </a:gridCol>
                <a:gridCol w="699590">
                  <a:extLst>
                    <a:ext uri="{9D8B030D-6E8A-4147-A177-3AD203B41FA5}">
                      <a16:colId xmlns:a16="http://schemas.microsoft.com/office/drawing/2014/main" val="3266553087"/>
                    </a:ext>
                  </a:extLst>
                </a:gridCol>
                <a:gridCol w="790372">
                  <a:extLst>
                    <a:ext uri="{9D8B030D-6E8A-4147-A177-3AD203B41FA5}">
                      <a16:colId xmlns:a16="http://schemas.microsoft.com/office/drawing/2014/main" val="2818447337"/>
                    </a:ext>
                  </a:extLst>
                </a:gridCol>
                <a:gridCol w="972916">
                  <a:extLst>
                    <a:ext uri="{9D8B030D-6E8A-4147-A177-3AD203B41FA5}">
                      <a16:colId xmlns:a16="http://schemas.microsoft.com/office/drawing/2014/main" val="4181887059"/>
                    </a:ext>
                  </a:extLst>
                </a:gridCol>
                <a:gridCol w="815039">
                  <a:extLst>
                    <a:ext uri="{9D8B030D-6E8A-4147-A177-3AD203B41FA5}">
                      <a16:colId xmlns:a16="http://schemas.microsoft.com/office/drawing/2014/main" val="2766623376"/>
                    </a:ext>
                  </a:extLst>
                </a:gridCol>
              </a:tblGrid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dirty="0">
                          <a:effectLst/>
                        </a:rPr>
                        <a:t>CVEs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dirty="0">
                          <a:effectLst/>
                        </a:rPr>
                        <a:t>Description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CVE score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Impact Level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Likelihood Value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Risk level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3682328147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2"/>
                        </a:rPr>
                        <a:t>CVE-2021-21480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dirty="0">
                          <a:effectLst/>
                        </a:rPr>
                        <a:t>Malicious code Injection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9.9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Critical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1407436109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3"/>
                        </a:rPr>
                        <a:t>CVE-2020-8479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XML External Entity Injection vulnerability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9.8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Critical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3797090257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4"/>
                        </a:rPr>
                        <a:t>CVE-2020-8481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Information Disclosure vulnerability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940999488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5"/>
                        </a:rPr>
                        <a:t>CVE-2017-9632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Missing Encryption of Sensitive Data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9.8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3988960302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6"/>
                        </a:rPr>
                        <a:t>CVE-2017-9630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Improper Authentication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9.4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2384815658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7"/>
                        </a:rPr>
                        <a:t>CVE-2019-1590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Insecure TLS client authentication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8.1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2565827988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8"/>
                        </a:rPr>
                        <a:t>CVE-2021-2238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Unauthorised network access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8.1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4012713656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9"/>
                        </a:rPr>
                        <a:t>CVE-2018-13804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Unauthorised network access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8.1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2417913207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10"/>
                        </a:rPr>
                        <a:t>CVE-2020-8471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Weak File Permissions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7.8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2610104134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11"/>
                        </a:rPr>
                        <a:t>CVE-2022-2975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Weak permissions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7.7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378541542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12"/>
                        </a:rPr>
                        <a:t>CVE-2009-4046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Multiple SQL injection vulnerabilities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7.5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937784810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13"/>
                        </a:rPr>
                        <a:t>CVE-2009-4037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Multiple SQL injection vulnerabilities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7.5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312347058"/>
                  </a:ext>
                </a:extLst>
              </a:tr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14"/>
                        </a:rPr>
                        <a:t>CVE-2022-20817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Unauthenticated, remote attacker impersonate another user’s phone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7.4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2047462435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15"/>
                        </a:rPr>
                        <a:t>CVE-2018-19436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Blind SQL injection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7.2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1627388401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16"/>
                        </a:rPr>
                        <a:t>CVE-2021-27600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Malicious code injection into HTTP parameter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5.4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High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2100032337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17"/>
                        </a:rPr>
                        <a:t>CVE-2015-8329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Weak encryption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Low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510795680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18"/>
                        </a:rPr>
                        <a:t>CVE-2016-7157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Denial of Service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4.4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Low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2777486764"/>
                  </a:ext>
                </a:extLst>
              </a:tr>
              <a:tr h="8604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19"/>
                        </a:rPr>
                        <a:t>CVE-2014-4820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Cross site scripting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4.3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Low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1891307275"/>
                  </a:ext>
                </a:extLst>
              </a:tr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20"/>
                        </a:rPr>
                        <a:t>CVE-2019-0267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XSRF attacks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8.8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104748663"/>
                  </a:ext>
                </a:extLst>
              </a:tr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21"/>
                        </a:rPr>
                        <a:t>CVE-2016-2389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Remote attackers read arbitrary files in the Path parameter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7.8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4109406837"/>
                  </a:ext>
                </a:extLst>
              </a:tr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22"/>
                        </a:rPr>
                        <a:t>CVE-2020-8475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Denial of Service vulnerability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7.5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2208513968"/>
                  </a:ext>
                </a:extLst>
              </a:tr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23"/>
                        </a:rPr>
                        <a:t>CVE-2020-8476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Elevation of privilege vulnerability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7.5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126425476"/>
                  </a:ext>
                </a:extLst>
              </a:tr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24"/>
                        </a:rPr>
                        <a:t>CVE-2022-39802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path traversal vulnerability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7.5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4103803784"/>
                  </a:ext>
                </a:extLst>
              </a:tr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25"/>
                        </a:rPr>
                        <a:t>CVE-2022-30467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Denial of Service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6.8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3045170293"/>
                  </a:ext>
                </a:extLst>
              </a:tr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26"/>
                        </a:rPr>
                        <a:t>CVE-2007-5148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Multiple PHP remote file inclusion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6.8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3592087825"/>
                  </a:ext>
                </a:extLst>
              </a:tr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27"/>
                        </a:rPr>
                        <a:t>CVE-2019-13945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dirty="0" err="1">
                          <a:effectLst/>
                        </a:rPr>
                        <a:t>Unauthorised</a:t>
                      </a:r>
                      <a:r>
                        <a:rPr lang="en-US" sz="1400" dirty="0">
                          <a:effectLst/>
                        </a:rPr>
                        <a:t> physical access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6.8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3050548038"/>
                  </a:ext>
                </a:extLst>
              </a:tr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28"/>
                        </a:rPr>
                        <a:t>CVE-2022-3432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Vulnerability by driver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6.7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4260894330"/>
                  </a:ext>
                </a:extLst>
              </a:tr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29"/>
                        </a:rPr>
                        <a:t>CVE-2021-3972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Vulnerability by driver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6.7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877339384"/>
                  </a:ext>
                </a:extLst>
              </a:tr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30"/>
                        </a:rPr>
                        <a:t>CVE-2021-3971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Vulnerability by driver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6.7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3477731800"/>
                  </a:ext>
                </a:extLst>
              </a:tr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31"/>
                        </a:rPr>
                        <a:t>CVE-2022-30466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Replay attack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6.5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2479443654"/>
                  </a:ext>
                </a:extLst>
              </a:tr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32"/>
                        </a:rPr>
                        <a:t>CVE-2016-4016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Cross-site scripting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6.1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3766443613"/>
                  </a:ext>
                </a:extLst>
              </a:tr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33"/>
                        </a:rPr>
                        <a:t>CVE-2021-27615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Unavailability of HTTP security header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5.4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Medium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2692467101"/>
                  </a:ext>
                </a:extLst>
              </a:tr>
              <a:tr h="18019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u="sng">
                          <a:effectLst/>
                          <a:hlinkClick r:id="rId34"/>
                        </a:rPr>
                        <a:t>CVE-2016-1561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Password-less authentication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dirty="0">
                          <a:effectLst/>
                        </a:rPr>
                        <a:t>Medium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109" marR="39109" marT="0" marB="0" anchor="ctr"/>
                </a:tc>
                <a:extLst>
                  <a:ext uri="{0D108BD9-81ED-4DB2-BD59-A6C34878D82A}">
                    <a16:rowId xmlns:a16="http://schemas.microsoft.com/office/drawing/2014/main" val="1624100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77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B4C90-9E86-1FD8-86C4-73131D13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C3F05-8661-D1D8-BCB7-5F7EC83BC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We identified assets and Threats in AM process</a:t>
            </a:r>
          </a:p>
          <a:p>
            <a:r>
              <a:rPr lang="en-GB" sz="3200" dirty="0"/>
              <a:t>We evaluated threat based on the threat characteristics</a:t>
            </a:r>
          </a:p>
          <a:p>
            <a:r>
              <a:rPr lang="en-GB" sz="3200" dirty="0"/>
              <a:t>We assess risk and prioritise them. </a:t>
            </a:r>
          </a:p>
        </p:txBody>
      </p:sp>
    </p:spTree>
    <p:extLst>
      <p:ext uri="{BB962C8B-B14F-4D97-AF65-F5344CB8AC3E}">
        <p14:creationId xmlns:p14="http://schemas.microsoft.com/office/powerpoint/2010/main" val="352358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1B1-7B97-40CF-88EA-DA72FC110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884263"/>
            <a:ext cx="9223023" cy="1143000"/>
          </a:xfrm>
        </p:spPr>
        <p:txBody>
          <a:bodyPr wrap="square" anchor="ctr">
            <a:normAutofit/>
          </a:bodyPr>
          <a:lstStyle/>
          <a:p>
            <a:r>
              <a:rPr lang="en-GB" sz="5300" dirty="0"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FBBAD41-BB88-4C9A-9AE9-8EFE2E795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2494837"/>
            <a:ext cx="9223023" cy="3947427"/>
          </a:xfrm>
        </p:spPr>
        <p:txBody>
          <a:bodyPr wrap="square" anchor="t">
            <a:normAutofit fontScale="92500" lnSpcReduction="20000"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+mj-lt"/>
                <a:cs typeface="Times New Roman" panose="02020603050405020304" pitchFamily="18" charset="0"/>
              </a:rPr>
              <a:t>Additive Manufacturing Process Chain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+mj-lt"/>
                <a:cs typeface="Times New Roman" panose="02020603050405020304" pitchFamily="18" charset="0"/>
              </a:rPr>
              <a:t>Cyber-physical attacks instantiation in AM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+mj-lt"/>
                <a:cs typeface="Times New Roman" panose="02020603050405020304" pitchFamily="18" charset="0"/>
              </a:rPr>
              <a:t>Existing Cyber attacks in Industries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Challenges and problem statements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Methodologies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Assets and threats Identification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Threat estimation </a:t>
            </a:r>
          </a:p>
          <a:p>
            <a:pPr marL="819136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Threat impact</a:t>
            </a:r>
          </a:p>
          <a:p>
            <a:pPr marL="819136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Likelihood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Risk Estimation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Experiment result </a:t>
            </a:r>
          </a:p>
          <a:p>
            <a:pPr marL="819136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Threat result</a:t>
            </a:r>
          </a:p>
          <a:p>
            <a:pPr marL="819136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Risk</a:t>
            </a:r>
          </a:p>
          <a:p>
            <a:pPr marL="819136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MITRE CVEs</a:t>
            </a:r>
            <a:endParaRPr lang="en-US" sz="1600" b="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latin typeface="+mj-lt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3971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2E48-9AB5-E7AB-0F24-BF5745D7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b="1" kern="1200" dirty="0">
                <a:cs typeface="Times New Roman" panose="02020603050405020304" pitchFamily="18" charset="0"/>
              </a:rPr>
              <a:t>Additive Manufacturing Process</a:t>
            </a:r>
            <a:endParaRPr lang="en-GB" sz="5300" b="1" dirty="0"/>
          </a:p>
        </p:txBody>
      </p:sp>
      <p:pic>
        <p:nvPicPr>
          <p:cNvPr id="5" name="Graphic 4" descr="Cloud outline">
            <a:extLst>
              <a:ext uri="{FF2B5EF4-FFF2-40B4-BE49-F238E27FC236}">
                <a16:creationId xmlns:a16="http://schemas.microsoft.com/office/drawing/2014/main" id="{16E55C2F-CA85-5666-0D5C-91C0B97A1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5300" y="4538052"/>
            <a:ext cx="1372424" cy="13190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FD0340-DF8F-8E9C-EE6A-B6F887C208C8}"/>
              </a:ext>
            </a:extLst>
          </p:cNvPr>
          <p:cNvGrpSpPr/>
          <p:nvPr/>
        </p:nvGrpSpPr>
        <p:grpSpPr>
          <a:xfrm>
            <a:off x="1376464" y="1165165"/>
            <a:ext cx="10126206" cy="4527670"/>
            <a:chOff x="1714602" y="2108742"/>
            <a:chExt cx="10126206" cy="45276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338002-6D01-18F8-017F-72E48C59C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4602" y="3479690"/>
              <a:ext cx="914324" cy="122378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5A8DFC-C1FC-788D-6D56-540F6FED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3178" y="3522095"/>
              <a:ext cx="925032" cy="1170744"/>
            </a:xfrm>
            <a:prstGeom prst="rect">
              <a:avLst/>
            </a:prstGeom>
          </p:spPr>
        </p:pic>
        <p:pic>
          <p:nvPicPr>
            <p:cNvPr id="9" name="Graphic 8" descr="Illustrator with solid fill">
              <a:extLst>
                <a:ext uri="{FF2B5EF4-FFF2-40B4-BE49-F238E27FC236}">
                  <a16:creationId xmlns:a16="http://schemas.microsoft.com/office/drawing/2014/main" id="{C1756020-975D-A748-FA26-C50EF5A67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34132" y="3448762"/>
              <a:ext cx="1164882" cy="116488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644B2A-B89A-33BE-456B-DD63CCC4E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37935" y="3473543"/>
              <a:ext cx="911298" cy="1115320"/>
            </a:xfrm>
            <a:prstGeom prst="rect">
              <a:avLst/>
            </a:prstGeom>
          </p:spPr>
        </p:pic>
        <p:pic>
          <p:nvPicPr>
            <p:cNvPr id="11" name="Graphic 10" descr="Fax with solid fill">
              <a:extLst>
                <a:ext uri="{FF2B5EF4-FFF2-40B4-BE49-F238E27FC236}">
                  <a16:creationId xmlns:a16="http://schemas.microsoft.com/office/drawing/2014/main" id="{710F1A8B-AE63-600C-C871-2E2EB8BB6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286978" y="3574003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B29C66-DE87-BAA3-CB58-1C4A074A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93893" y="3522095"/>
              <a:ext cx="691924" cy="966308"/>
            </a:xfrm>
            <a:prstGeom prst="rect">
              <a:avLst/>
            </a:prstGeom>
          </p:spPr>
        </p:pic>
        <p:pic>
          <p:nvPicPr>
            <p:cNvPr id="13" name="Graphic 12" descr="Raw Materials with solid fill">
              <a:extLst>
                <a:ext uri="{FF2B5EF4-FFF2-40B4-BE49-F238E27FC236}">
                  <a16:creationId xmlns:a16="http://schemas.microsoft.com/office/drawing/2014/main" id="{0AC994DD-E28B-9503-B314-1853E75D8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00120" y="2108742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406C35-C416-EDB8-6A49-C4F08C23C75D}"/>
                </a:ext>
              </a:extLst>
            </p:cNvPr>
            <p:cNvSpPr txBox="1"/>
            <p:nvPr/>
          </p:nvSpPr>
          <p:spPr>
            <a:xfrm>
              <a:off x="1864114" y="4555557"/>
              <a:ext cx="948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CAD </a:t>
              </a:r>
            </a:p>
            <a:p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5EC6A6-7177-5654-F58C-06FC0BEE7574}"/>
                </a:ext>
              </a:extLst>
            </p:cNvPr>
            <p:cNvSpPr txBox="1"/>
            <p:nvPr/>
          </p:nvSpPr>
          <p:spPr>
            <a:xfrm>
              <a:off x="3281715" y="4604936"/>
              <a:ext cx="1109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.STL file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9D1B18-874A-C0AE-2638-58F81C49554E}"/>
                </a:ext>
              </a:extLst>
            </p:cNvPr>
            <p:cNvSpPr txBox="1"/>
            <p:nvPr/>
          </p:nvSpPr>
          <p:spPr>
            <a:xfrm>
              <a:off x="4941155" y="4438751"/>
              <a:ext cx="1010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CAM software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82820E-CF36-D5E9-92D4-CF0062D76445}"/>
                </a:ext>
              </a:extLst>
            </p:cNvPr>
            <p:cNvSpPr txBox="1"/>
            <p:nvPr/>
          </p:nvSpPr>
          <p:spPr>
            <a:xfrm>
              <a:off x="6467783" y="4491472"/>
              <a:ext cx="11894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Toolpath</a:t>
              </a:r>
            </a:p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Command file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AF300-972F-5ADC-0486-250F057B1C80}"/>
                </a:ext>
              </a:extLst>
            </p:cNvPr>
            <p:cNvSpPr txBox="1"/>
            <p:nvPr/>
          </p:nvSpPr>
          <p:spPr>
            <a:xfrm>
              <a:off x="8235846" y="4436855"/>
              <a:ext cx="1189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3D Printer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FAFE0D-96B7-7E2C-3BA2-96910F32E0AE}"/>
                </a:ext>
              </a:extLst>
            </p:cNvPr>
            <p:cNvSpPr txBox="1"/>
            <p:nvPr/>
          </p:nvSpPr>
          <p:spPr>
            <a:xfrm>
              <a:off x="10145119" y="4504467"/>
              <a:ext cx="1189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Completed part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EC392F-FA92-DF9C-ADAD-E7C49CE32B55}"/>
                </a:ext>
              </a:extLst>
            </p:cNvPr>
            <p:cNvSpPr txBox="1"/>
            <p:nvPr/>
          </p:nvSpPr>
          <p:spPr>
            <a:xfrm>
              <a:off x="9041211" y="2410036"/>
              <a:ext cx="1189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</a:t>
              </a: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8AF53612-AA37-18F5-1F82-74A89FC9DD80}"/>
                </a:ext>
              </a:extLst>
            </p:cNvPr>
            <p:cNvSpPr/>
            <p:nvPr/>
          </p:nvSpPr>
          <p:spPr>
            <a:xfrm>
              <a:off x="2659699" y="3839659"/>
              <a:ext cx="651036" cy="50385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2C740CC-5615-F1E5-76AF-A11ED872E32F}"/>
                </a:ext>
              </a:extLst>
            </p:cNvPr>
            <p:cNvSpPr/>
            <p:nvPr/>
          </p:nvSpPr>
          <p:spPr>
            <a:xfrm>
              <a:off x="4237065" y="3839167"/>
              <a:ext cx="651036" cy="50385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B63B167F-EC97-D339-7ED2-18A5D83E6C76}"/>
                </a:ext>
              </a:extLst>
            </p:cNvPr>
            <p:cNvSpPr/>
            <p:nvPr/>
          </p:nvSpPr>
          <p:spPr>
            <a:xfrm>
              <a:off x="5980055" y="3839167"/>
              <a:ext cx="651036" cy="50385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5B1A8F5B-7062-BC4A-E28A-438B10CED99B}"/>
                </a:ext>
              </a:extLst>
            </p:cNvPr>
            <p:cNvSpPr/>
            <p:nvPr/>
          </p:nvSpPr>
          <p:spPr>
            <a:xfrm>
              <a:off x="7653411" y="3839167"/>
              <a:ext cx="651036" cy="50385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0789CD37-9200-34AC-A4BB-7A73CCF89954}"/>
                </a:ext>
              </a:extLst>
            </p:cNvPr>
            <p:cNvSpPr/>
            <p:nvPr/>
          </p:nvSpPr>
          <p:spPr>
            <a:xfrm>
              <a:off x="9468501" y="3839167"/>
              <a:ext cx="651036" cy="50385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D226D696-279F-9D85-FA4E-F09C293B3DC5}"/>
                </a:ext>
              </a:extLst>
            </p:cNvPr>
            <p:cNvSpPr/>
            <p:nvPr/>
          </p:nvSpPr>
          <p:spPr>
            <a:xfrm rot="5400000">
              <a:off x="8394120" y="3044010"/>
              <a:ext cx="651036" cy="50385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Graphic 26" descr="Laptop with solid fill">
              <a:extLst>
                <a:ext uri="{FF2B5EF4-FFF2-40B4-BE49-F238E27FC236}">
                  <a16:creationId xmlns:a16="http://schemas.microsoft.com/office/drawing/2014/main" id="{38450288-D37D-537F-17CB-15C7B209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522855" y="5722012"/>
              <a:ext cx="914400" cy="914400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6CCA28D-7B4D-53A3-6E8F-05032FE86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24386" y="4636982"/>
              <a:ext cx="1238292" cy="1444442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179BA85-4FF2-0A37-F02A-3D8A4F4C90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09149" y="4552209"/>
              <a:ext cx="64727" cy="1270231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3621927-6ED6-40AE-76EF-E3C8630379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2689" y="4527467"/>
              <a:ext cx="538217" cy="1252987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CD58287-66A6-1AC1-65FF-ED3B85871F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24302" y="4604936"/>
              <a:ext cx="1780145" cy="1492378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Graphic 31" descr="Laptop with solid fill">
              <a:extLst>
                <a:ext uri="{FF2B5EF4-FFF2-40B4-BE49-F238E27FC236}">
                  <a16:creationId xmlns:a16="http://schemas.microsoft.com/office/drawing/2014/main" id="{13860149-4AAE-55DA-88D9-6C9816264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25455" y="5641234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09605E-C675-9B82-BB12-F86E940A57E5}"/>
                </a:ext>
              </a:extLst>
            </p:cNvPr>
            <p:cNvSpPr txBox="1"/>
            <p:nvPr/>
          </p:nvSpPr>
          <p:spPr>
            <a:xfrm>
              <a:off x="7904914" y="6037765"/>
              <a:ext cx="1189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Internet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547ABA3-9B27-FB71-3E65-C8A967F848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8754" y="6270241"/>
              <a:ext cx="1306328" cy="27183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3ED1B59-939E-6A33-F825-7763C23089BD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 flipV="1">
              <a:off x="9114520" y="6098434"/>
              <a:ext cx="710935" cy="123998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E88B6E-A7DD-CE11-8BB7-150CB4135DC3}"/>
                </a:ext>
              </a:extLst>
            </p:cNvPr>
            <p:cNvSpPr txBox="1"/>
            <p:nvPr/>
          </p:nvSpPr>
          <p:spPr>
            <a:xfrm>
              <a:off x="10651337" y="5813783"/>
              <a:ext cx="1189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Quality analyst</a:t>
              </a:r>
            </a:p>
          </p:txBody>
        </p: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020BB095-F6BB-6DC4-1E46-DE4D55904666}"/>
                </a:ext>
              </a:extLst>
            </p:cNvPr>
            <p:cNvSpPr/>
            <p:nvPr/>
          </p:nvSpPr>
          <p:spPr>
            <a:xfrm rot="5400000">
              <a:off x="10469792" y="5188698"/>
              <a:ext cx="651036" cy="50385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1121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2E48-9AB5-E7AB-0F24-BF5745D7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" y="275167"/>
            <a:ext cx="11834813" cy="1143000"/>
          </a:xfrm>
        </p:spPr>
        <p:txBody>
          <a:bodyPr/>
          <a:lstStyle/>
          <a:p>
            <a:r>
              <a:rPr lang="en-US" sz="5300" b="1" kern="1200" dirty="0">
                <a:cs typeface="Times New Roman" panose="02020603050405020304" pitchFamily="18" charset="0"/>
              </a:rPr>
              <a:t>Cyber-physical attack instantiation in AM</a:t>
            </a:r>
            <a:endParaRPr lang="en-GB" sz="5300" b="1" dirty="0"/>
          </a:p>
        </p:txBody>
      </p:sp>
      <p:pic>
        <p:nvPicPr>
          <p:cNvPr id="5" name="Graphic 4" descr="Cloud outline">
            <a:extLst>
              <a:ext uri="{FF2B5EF4-FFF2-40B4-BE49-F238E27FC236}">
                <a16:creationId xmlns:a16="http://schemas.microsoft.com/office/drawing/2014/main" id="{16E55C2F-CA85-5666-0D5C-91C0B97A1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5300" y="4538052"/>
            <a:ext cx="1372424" cy="13190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1D4092B-F8C3-A4EA-B3F1-AC5713BF5A9C}"/>
              </a:ext>
            </a:extLst>
          </p:cNvPr>
          <p:cNvSpPr txBox="1">
            <a:spLocks/>
          </p:cNvSpPr>
          <p:nvPr/>
        </p:nvSpPr>
        <p:spPr>
          <a:xfrm>
            <a:off x="1211521" y="1715921"/>
            <a:ext cx="9935571" cy="3426158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40862-0335-C617-F10A-71D674347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752" y="2493354"/>
            <a:ext cx="914324" cy="12237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17EA4D8-FA78-4341-E1A9-94A63C1CD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328" y="2535759"/>
            <a:ext cx="925032" cy="117074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39" name="Graphic 38" descr="Illustrator with solid fill">
            <a:extLst>
              <a:ext uri="{FF2B5EF4-FFF2-40B4-BE49-F238E27FC236}">
                <a16:creationId xmlns:a16="http://schemas.microsoft.com/office/drawing/2014/main" id="{418DCDD7-BFDF-936B-9FB8-A3F5921850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0282" y="2462426"/>
            <a:ext cx="1164882" cy="11648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558E074-95BA-9DCD-0B41-46BE9AE14F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4085" y="2487207"/>
            <a:ext cx="911298" cy="1115320"/>
          </a:xfrm>
          <a:prstGeom prst="rect">
            <a:avLst/>
          </a:prstGeom>
        </p:spPr>
      </p:pic>
      <p:pic>
        <p:nvPicPr>
          <p:cNvPr id="41" name="Graphic 40" descr="Fax with solid fill">
            <a:extLst>
              <a:ext uri="{FF2B5EF4-FFF2-40B4-BE49-F238E27FC236}">
                <a16:creationId xmlns:a16="http://schemas.microsoft.com/office/drawing/2014/main" id="{58C72B70-70DA-1EAE-34F4-A8A869CD8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63128" y="2587667"/>
            <a:ext cx="914400" cy="9144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BEC555E-CD6F-C386-1E19-E6A818DBDD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0043" y="2535759"/>
            <a:ext cx="691924" cy="96630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3A0EA28-7BF7-3DA0-AAC9-7104B78FEFD4}"/>
              </a:ext>
            </a:extLst>
          </p:cNvPr>
          <p:cNvSpPr txBox="1"/>
          <p:nvPr/>
        </p:nvSpPr>
        <p:spPr>
          <a:xfrm>
            <a:off x="1516530" y="3657870"/>
            <a:ext cx="94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B1BC33-DC7E-5112-982C-DD3016E5DE77}"/>
              </a:ext>
            </a:extLst>
          </p:cNvPr>
          <p:cNvSpPr txBox="1"/>
          <p:nvPr/>
        </p:nvSpPr>
        <p:spPr>
          <a:xfrm>
            <a:off x="3068056" y="3673752"/>
            <a:ext cx="94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.STL file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FD236B-3E65-C485-8CDF-0807245A015C}"/>
              </a:ext>
            </a:extLst>
          </p:cNvPr>
          <p:cNvSpPr txBox="1"/>
          <p:nvPr/>
        </p:nvSpPr>
        <p:spPr>
          <a:xfrm>
            <a:off x="4664997" y="3602527"/>
            <a:ext cx="101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 software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959DE5-32EC-E2E1-7A44-402E7A3E5556}"/>
              </a:ext>
            </a:extLst>
          </p:cNvPr>
          <p:cNvSpPr txBox="1"/>
          <p:nvPr/>
        </p:nvSpPr>
        <p:spPr>
          <a:xfrm>
            <a:off x="6129478" y="3650646"/>
            <a:ext cx="1189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Toolpath</a:t>
            </a: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file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D5414A-F525-0A16-D379-467C065FA179}"/>
              </a:ext>
            </a:extLst>
          </p:cNvPr>
          <p:cNvSpPr txBox="1"/>
          <p:nvPr/>
        </p:nvSpPr>
        <p:spPr>
          <a:xfrm>
            <a:off x="7963128" y="3673324"/>
            <a:ext cx="118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Printer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E857E7-0E6C-DBEA-2026-6B7C079D5A27}"/>
              </a:ext>
            </a:extLst>
          </p:cNvPr>
          <p:cNvSpPr txBox="1"/>
          <p:nvPr/>
        </p:nvSpPr>
        <p:spPr>
          <a:xfrm>
            <a:off x="9821269" y="3502067"/>
            <a:ext cx="118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Altered part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1C67C2-23A2-BA4A-F345-64C1E6993BAE}"/>
              </a:ext>
            </a:extLst>
          </p:cNvPr>
          <p:cNvSpPr txBox="1"/>
          <p:nvPr/>
        </p:nvSpPr>
        <p:spPr>
          <a:xfrm>
            <a:off x="8717361" y="1423700"/>
            <a:ext cx="118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6803B7C4-7C0F-42C6-3FE2-9C7D6A1E917C}"/>
              </a:ext>
            </a:extLst>
          </p:cNvPr>
          <p:cNvSpPr/>
          <p:nvPr/>
        </p:nvSpPr>
        <p:spPr>
          <a:xfrm>
            <a:off x="2335849" y="2853323"/>
            <a:ext cx="651036" cy="50385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E3FC45C3-FFE3-D4D7-B9AA-63BE083A7F39}"/>
              </a:ext>
            </a:extLst>
          </p:cNvPr>
          <p:cNvSpPr/>
          <p:nvPr/>
        </p:nvSpPr>
        <p:spPr>
          <a:xfrm>
            <a:off x="3913215" y="2852831"/>
            <a:ext cx="651036" cy="50385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3C8BD4A8-A12C-8224-2C1D-FA32AC013ECE}"/>
              </a:ext>
            </a:extLst>
          </p:cNvPr>
          <p:cNvSpPr/>
          <p:nvPr/>
        </p:nvSpPr>
        <p:spPr>
          <a:xfrm>
            <a:off x="5656205" y="2852831"/>
            <a:ext cx="651036" cy="50385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3E6F5BAC-C0D0-B2AB-E32E-FD2DC72F39D5}"/>
              </a:ext>
            </a:extLst>
          </p:cNvPr>
          <p:cNvSpPr/>
          <p:nvPr/>
        </p:nvSpPr>
        <p:spPr>
          <a:xfrm>
            <a:off x="7329561" y="2852831"/>
            <a:ext cx="651036" cy="50385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8F2D5293-2AC7-B3D4-A960-50584827122E}"/>
              </a:ext>
            </a:extLst>
          </p:cNvPr>
          <p:cNvSpPr/>
          <p:nvPr/>
        </p:nvSpPr>
        <p:spPr>
          <a:xfrm>
            <a:off x="9144651" y="2852831"/>
            <a:ext cx="651036" cy="50385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BA4AB136-E2CF-5432-F92F-24A8B5D9A9AB}"/>
              </a:ext>
            </a:extLst>
          </p:cNvPr>
          <p:cNvSpPr/>
          <p:nvPr/>
        </p:nvSpPr>
        <p:spPr>
          <a:xfrm rot="5400000">
            <a:off x="8070270" y="2055830"/>
            <a:ext cx="651036" cy="50385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Laptop with solid fill">
            <a:extLst>
              <a:ext uri="{FF2B5EF4-FFF2-40B4-BE49-F238E27FC236}">
                <a16:creationId xmlns:a16="http://schemas.microsoft.com/office/drawing/2014/main" id="{B8C714BC-1DF8-ED0C-BBA9-D4395CC539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99005" y="4735676"/>
            <a:ext cx="914400" cy="914400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87D3D54-2537-AC2D-E538-46C3EFD99EC9}"/>
              </a:ext>
            </a:extLst>
          </p:cNvPr>
          <p:cNvCxnSpPr>
            <a:cxnSpLocks/>
          </p:cNvCxnSpPr>
          <p:nvPr/>
        </p:nvCxnSpPr>
        <p:spPr>
          <a:xfrm flipH="1" flipV="1">
            <a:off x="3800536" y="3650646"/>
            <a:ext cx="1238292" cy="144444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5817979-29A5-8A3A-AAB7-C2944899CFCE}"/>
              </a:ext>
            </a:extLst>
          </p:cNvPr>
          <p:cNvCxnSpPr>
            <a:cxnSpLocks/>
          </p:cNvCxnSpPr>
          <p:nvPr/>
        </p:nvCxnSpPr>
        <p:spPr>
          <a:xfrm flipH="1" flipV="1">
            <a:off x="5485299" y="3565873"/>
            <a:ext cx="64727" cy="127023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603F3EA-3AA1-5A09-0134-E6FB577A1A42}"/>
              </a:ext>
            </a:extLst>
          </p:cNvPr>
          <p:cNvCxnSpPr>
            <a:cxnSpLocks/>
          </p:cNvCxnSpPr>
          <p:nvPr/>
        </p:nvCxnSpPr>
        <p:spPr>
          <a:xfrm flipV="1">
            <a:off x="5958839" y="3541131"/>
            <a:ext cx="538217" cy="1252987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2D7447-FA71-42DF-4F04-B88DDFF49780}"/>
              </a:ext>
            </a:extLst>
          </p:cNvPr>
          <p:cNvCxnSpPr>
            <a:cxnSpLocks/>
          </p:cNvCxnSpPr>
          <p:nvPr/>
        </p:nvCxnSpPr>
        <p:spPr>
          <a:xfrm flipV="1">
            <a:off x="6200452" y="3618600"/>
            <a:ext cx="1780145" cy="1492378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phic 60" descr="Laptop with solid fill">
            <a:extLst>
              <a:ext uri="{FF2B5EF4-FFF2-40B4-BE49-F238E27FC236}">
                <a16:creationId xmlns:a16="http://schemas.microsoft.com/office/drawing/2014/main" id="{920396CC-D3A4-6EC5-E719-1CA3903B2F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01605" y="4654898"/>
            <a:ext cx="914400" cy="9144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C8604D6-A00D-7BCC-7492-C7774518E2FF}"/>
              </a:ext>
            </a:extLst>
          </p:cNvPr>
          <p:cNvSpPr txBox="1"/>
          <p:nvPr/>
        </p:nvSpPr>
        <p:spPr>
          <a:xfrm>
            <a:off x="7581064" y="5051429"/>
            <a:ext cx="118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2CAED95-99C6-8A9E-FD9A-4B5AF7362519}"/>
              </a:ext>
            </a:extLst>
          </p:cNvPr>
          <p:cNvCxnSpPr>
            <a:cxnSpLocks/>
          </p:cNvCxnSpPr>
          <p:nvPr/>
        </p:nvCxnSpPr>
        <p:spPr>
          <a:xfrm flipV="1">
            <a:off x="6224904" y="5283905"/>
            <a:ext cx="1306328" cy="27183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5676596-95B4-077E-4E7F-FD852E7B4984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8790670" y="5112098"/>
            <a:ext cx="710935" cy="123998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4A1BFB19-65E8-C697-0685-D21E15DBF2A6}"/>
              </a:ext>
            </a:extLst>
          </p:cNvPr>
          <p:cNvSpPr txBox="1"/>
          <p:nvPr/>
        </p:nvSpPr>
        <p:spPr>
          <a:xfrm>
            <a:off x="10327487" y="4827447"/>
            <a:ext cx="118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analyst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1411F91E-D897-F12B-02C5-32807194A7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98901" y="1275570"/>
            <a:ext cx="828294" cy="86845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B1141C3-C5A2-92E1-C2C3-5C085DD157FE}"/>
              </a:ext>
            </a:extLst>
          </p:cNvPr>
          <p:cNvCxnSpPr>
            <a:cxnSpLocks/>
          </p:cNvCxnSpPr>
          <p:nvPr/>
        </p:nvCxnSpPr>
        <p:spPr>
          <a:xfrm>
            <a:off x="2812296" y="1902394"/>
            <a:ext cx="363032" cy="65023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41FF77F-56FA-8009-71E7-D3F64B123259}"/>
              </a:ext>
            </a:extLst>
          </p:cNvPr>
          <p:cNvSpPr txBox="1"/>
          <p:nvPr/>
        </p:nvSpPr>
        <p:spPr>
          <a:xfrm>
            <a:off x="1120002" y="1392527"/>
            <a:ext cx="122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9FE3FE5C-4401-EE43-7E46-AF56E8665026}"/>
              </a:ext>
            </a:extLst>
          </p:cNvPr>
          <p:cNvSpPr/>
          <p:nvPr/>
        </p:nvSpPr>
        <p:spPr>
          <a:xfrm rot="5400000">
            <a:off x="10122490" y="4214051"/>
            <a:ext cx="651036" cy="50385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6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6791-E645-4E48-B483-7605DC99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915004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 kern="1200" dirty="0">
                <a:latin typeface="+mj-lt"/>
                <a:ea typeface="MS PGothic" panose="020B0600070205080204" pitchFamily="34" charset="-128"/>
                <a:cs typeface="ＭＳ Ｐゴシック" charset="0"/>
              </a:rPr>
              <a:t>Existing Cyber attacks in Industries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F4273F4-40C3-C126-F7F1-70CE534AE3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1800" y="1828801"/>
            <a:ext cx="5782600" cy="3806878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4E968962-8C48-4C47-8D61-A3F1AD8984E6}"/>
              </a:ext>
            </a:extLst>
          </p:cNvPr>
          <p:cNvSpPr txBox="1">
            <a:spLocks/>
          </p:cNvSpPr>
          <p:nvPr/>
        </p:nvSpPr>
        <p:spPr>
          <a:xfrm>
            <a:off x="1535371" y="2702257"/>
            <a:ext cx="9935571" cy="3426158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4" name="TextBox 51">
            <a:extLst>
              <a:ext uri="{FF2B5EF4-FFF2-40B4-BE49-F238E27FC236}">
                <a16:creationId xmlns:a16="http://schemas.microsoft.com/office/drawing/2014/main" id="{2E481967-700E-10BD-DA06-A9AFB1C68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0750802"/>
              </p:ext>
            </p:extLst>
          </p:nvPr>
        </p:nvGraphicFramePr>
        <p:xfrm>
          <a:off x="6197600" y="1262743"/>
          <a:ext cx="5796038" cy="548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833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7233-29E2-C018-7285-B217C567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 kern="1200" dirty="0">
                <a:latin typeface="+mj-lt"/>
                <a:ea typeface="MS PGothic" panose="020B0600070205080204" pitchFamily="34" charset="-128"/>
                <a:cs typeface="ＭＳ Ｐゴシック" charset="0"/>
              </a:rPr>
              <a:t>Challenges and Problem statements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05F2CC8-5601-A8BF-956F-9DE180AE2AF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0739694"/>
              </p:ext>
            </p:extLst>
          </p:nvPr>
        </p:nvGraphicFramePr>
        <p:xfrm>
          <a:off x="609600" y="1600201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BB392B1-B4E9-4FD7-C738-7EBE8ED1DD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805217"/>
              </p:ext>
            </p:extLst>
          </p:nvPr>
        </p:nvGraphicFramePr>
        <p:xfrm>
          <a:off x="6197600" y="1600201"/>
          <a:ext cx="5384800" cy="4829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0806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DA23D-97A9-7A04-2DD9-3DF6D9492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wrap="square" anchor="b">
            <a:normAutofit/>
          </a:bodyPr>
          <a:lstStyle/>
          <a:p>
            <a:r>
              <a:rPr lang="en-GB" sz="5300" dirty="0"/>
              <a:t>Methodology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FD85EF9-5AF0-3C9E-8606-5B18020BC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5298" y="273053"/>
            <a:ext cx="5809388" cy="649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BC6D6-7E2F-DA05-B555-A6C31CAFA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 wrap="square" anchor="t">
            <a:normAutofit/>
          </a:bodyPr>
          <a:lstStyle/>
          <a:p>
            <a:pPr marL="457200" indent="-457200">
              <a:buAutoNum type="arabicPeriod"/>
            </a:pPr>
            <a:r>
              <a:rPr lang="en-GB" sz="2400" dirty="0"/>
              <a:t>Data collection from multiple sources.</a:t>
            </a:r>
          </a:p>
          <a:p>
            <a:pPr marL="457200" indent="-457200">
              <a:buAutoNum type="arabicPeriod"/>
            </a:pPr>
            <a:r>
              <a:rPr lang="en-GB" sz="2400" dirty="0"/>
              <a:t>Identification of assets and threats in the AM supply chain.</a:t>
            </a:r>
          </a:p>
          <a:p>
            <a:pPr marL="457200" indent="-457200">
              <a:buAutoNum type="arabicPeriod"/>
            </a:pPr>
            <a:r>
              <a:rPr lang="en-GB" sz="2400" dirty="0"/>
              <a:t>Risk analysis based on threat impact and likelihood.</a:t>
            </a:r>
          </a:p>
          <a:p>
            <a:pPr marL="457200" indent="-457200">
              <a:buAutoNum type="arabicPeriod"/>
            </a:pPr>
            <a:r>
              <a:rPr lang="en-GB" sz="2400" dirty="0"/>
              <a:t>Prioritising risk matrix </a:t>
            </a:r>
          </a:p>
        </p:txBody>
      </p:sp>
    </p:spTree>
    <p:extLst>
      <p:ext uri="{BB962C8B-B14F-4D97-AF65-F5344CB8AC3E}">
        <p14:creationId xmlns:p14="http://schemas.microsoft.com/office/powerpoint/2010/main" val="134641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20E9-B342-F8F2-3D7E-4B49DE6D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4" y="273049"/>
            <a:ext cx="4357683" cy="2136776"/>
          </a:xfrm>
        </p:spPr>
        <p:txBody>
          <a:bodyPr wrap="square" anchor="b">
            <a:noAutofit/>
          </a:bodyPr>
          <a:lstStyle/>
          <a:p>
            <a:r>
              <a:rPr lang="en-GB" sz="5300" dirty="0"/>
              <a:t>Assets and Threats Identification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EBD089F-CDE3-7EB5-B4C4-13F194C86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450" y="91925"/>
            <a:ext cx="5540271" cy="67526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9373E41-EA8E-9845-D0D8-2C9D7CD6E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551253"/>
              </p:ext>
            </p:extLst>
          </p:nvPr>
        </p:nvGraphicFramePr>
        <p:xfrm>
          <a:off x="609604" y="614363"/>
          <a:ext cx="5367333" cy="597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041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E47D-B29C-44EB-D8F6-B9C5BE66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5" y="273049"/>
            <a:ext cx="6443658" cy="788989"/>
          </a:xfrm>
        </p:spPr>
        <p:txBody>
          <a:bodyPr/>
          <a:lstStyle/>
          <a:p>
            <a:r>
              <a:rPr lang="en-GB" sz="5300" dirty="0"/>
              <a:t>Threat Characteristics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A9D25-41CD-DAE9-3000-B842D5FD3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Target Precision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Area of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Collateral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Stealth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Attack Repeatability</a:t>
            </a: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6C8ABB5-7FFF-484E-53D4-3C3B0E6FA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770229"/>
            <a:ext cx="4251399" cy="5082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550654"/>
      </p:ext>
    </p:extLst>
  </p:cSld>
  <p:clrMapOvr>
    <a:masterClrMapping/>
  </p:clrMapOvr>
</p:sld>
</file>

<file path=ppt/theme/theme1.xml><?xml version="1.0" encoding="utf-8"?>
<a:theme xmlns:a="http://schemas.openxmlformats.org/drawingml/2006/main" name="wm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mg" id="{B02F50A5-08D9-4A56-8285-4E854BF502F7}" vid="{67EDA1B9-B63D-4059-8ADC-194630C0CE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1560</Words>
  <Application>Microsoft Office PowerPoint</Application>
  <PresentationFormat>Widescreen</PresentationFormat>
  <Paragraphs>740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Cambria Math</vt:lpstr>
      <vt:lpstr>Corbel</vt:lpstr>
      <vt:lpstr>Linux Libertine</vt:lpstr>
      <vt:lpstr>Palatino Linotype</vt:lpstr>
      <vt:lpstr>Times New Roman</vt:lpstr>
      <vt:lpstr>wmg</vt:lpstr>
      <vt:lpstr>Threat Analysis and Risk Assessment of Cyber-Physical Attack in Additive Manufacturing</vt:lpstr>
      <vt:lpstr>Content</vt:lpstr>
      <vt:lpstr>Additive Manufacturing Process</vt:lpstr>
      <vt:lpstr>Cyber-physical attack instantiation in AM</vt:lpstr>
      <vt:lpstr>Existing Cyber attacks in Industries</vt:lpstr>
      <vt:lpstr>Challenges and Problem statements</vt:lpstr>
      <vt:lpstr>Methodology</vt:lpstr>
      <vt:lpstr>Assets and Threats Identification</vt:lpstr>
      <vt:lpstr>Threat Characteristics</vt:lpstr>
      <vt:lpstr>Threat Estimation</vt:lpstr>
      <vt:lpstr>Threat Estimation: Impact</vt:lpstr>
      <vt:lpstr>Threat Estimation: Likelihood</vt:lpstr>
      <vt:lpstr>Risk Assessment</vt:lpstr>
      <vt:lpstr>Experiment Results: Aggregated threat impact and likelihood levels</vt:lpstr>
      <vt:lpstr>Experiment Results: Risk Estimation</vt:lpstr>
      <vt:lpstr>Framework validation on MITRE CVEs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Kumar, Mahender</dc:creator>
  <cp:lastModifiedBy>Kumar, Mahender</cp:lastModifiedBy>
  <cp:revision>1</cp:revision>
  <dcterms:created xsi:type="dcterms:W3CDTF">2024-09-02T12:45:23Z</dcterms:created>
  <dcterms:modified xsi:type="dcterms:W3CDTF">2024-09-04T13:22:37Z</dcterms:modified>
</cp:coreProperties>
</file>